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4"/>
  </p:sldMasterIdLst>
  <p:notesMasterIdLst>
    <p:notesMasterId r:id="rId27"/>
  </p:notesMasterIdLst>
  <p:sldIdLst>
    <p:sldId id="256" r:id="rId5"/>
    <p:sldId id="296" r:id="rId6"/>
    <p:sldId id="298" r:id="rId7"/>
    <p:sldId id="265" r:id="rId8"/>
    <p:sldId id="299" r:id="rId9"/>
    <p:sldId id="300" r:id="rId10"/>
    <p:sldId id="261" r:id="rId11"/>
    <p:sldId id="311" r:id="rId12"/>
    <p:sldId id="263" r:id="rId13"/>
    <p:sldId id="301" r:id="rId14"/>
    <p:sldId id="305" r:id="rId15"/>
    <p:sldId id="302" r:id="rId16"/>
    <p:sldId id="306" r:id="rId17"/>
    <p:sldId id="304" r:id="rId18"/>
    <p:sldId id="307" r:id="rId19"/>
    <p:sldId id="308" r:id="rId20"/>
    <p:sldId id="303" r:id="rId21"/>
    <p:sldId id="269" r:id="rId22"/>
    <p:sldId id="309" r:id="rId23"/>
    <p:sldId id="266" r:id="rId24"/>
    <p:sldId id="310" r:id="rId25"/>
    <p:sldId id="275" r:id="rId26"/>
  </p:sldIdLst>
  <p:sldSz cx="9144000" cy="5143500" type="screen16x9"/>
  <p:notesSz cx="6858000" cy="9144000"/>
  <p:embeddedFontLst>
    <p:embeddedFont>
      <p:font typeface="Kanit" panose="020B0604020202020204" charset="-34"/>
      <p:regular r:id="rId28"/>
      <p:bold r:id="rId29"/>
      <p:italic r:id="rId30"/>
      <p:boldItalic r:id="rId31"/>
    </p:embeddedFont>
    <p:embeddedFont>
      <p:font typeface="Kanit SemiBold" panose="020B0604020202020204" charset="-34"/>
      <p:regular r:id="rId32"/>
      <p:bold r:id="rId33"/>
      <p:italic r:id="rId34"/>
      <p:boldItalic r:id="rId35"/>
    </p:embeddedFont>
    <p:embeddedFont>
      <p:font typeface="Open Sans" panose="020B0606030504020204" pitchFamily="34" charset="0"/>
      <p:regular r:id="rId36"/>
      <p:bold r:id="rId37"/>
      <p:italic r:id="rId38"/>
      <p:boldItalic r:id="rId39"/>
    </p:embeddedFont>
    <p:embeddedFont>
      <p:font typeface="Work Sans" pitchFamily="2" charset="0"/>
      <p:regular r:id="rId40"/>
      <p:bold r:id="rId41"/>
      <p:italic r:id="rId42"/>
      <p:boldItalic r:id="rId4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F3F3"/>
    <a:srgbClr val="C033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4C1C52E-810B-41BD-A6F2-4133C689FBB6}">
  <a:tblStyle styleId="{24C1C52E-810B-41BD-A6F2-4133C689FBB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1B1301CA-065C-43E2-A6B4-D0E3E353F0AA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12" autoAdjust="0"/>
    <p:restoredTop sz="94660"/>
  </p:normalViewPr>
  <p:slideViewPr>
    <p:cSldViewPr snapToGrid="0">
      <p:cViewPr>
        <p:scale>
          <a:sx n="68" d="100"/>
          <a:sy n="68" d="100"/>
        </p:scale>
        <p:origin x="2166" y="12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12.fntdata"/><Relationship Id="rId21" Type="http://schemas.openxmlformats.org/officeDocument/2006/relationships/slide" Target="slides/slide17.xml"/><Relationship Id="rId34" Type="http://schemas.openxmlformats.org/officeDocument/2006/relationships/font" Target="fonts/font7.fntdata"/><Relationship Id="rId42" Type="http://schemas.openxmlformats.org/officeDocument/2006/relationships/font" Target="fonts/font15.fntdata"/><Relationship Id="rId47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font" Target="fonts/font2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font" Target="fonts/font13.fntdata"/><Relationship Id="rId45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4.fntdata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font" Target="fonts/font16.fntdata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46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font" Target="fonts/font1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>
          <a:extLst>
            <a:ext uri="{FF2B5EF4-FFF2-40B4-BE49-F238E27FC236}">
              <a16:creationId xmlns:a16="http://schemas.microsoft.com/office/drawing/2014/main" id="{020F21F8-2735-9843-892C-610D344C9F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1ddc358381d_0_146:notes">
            <a:extLst>
              <a:ext uri="{FF2B5EF4-FFF2-40B4-BE49-F238E27FC236}">
                <a16:creationId xmlns:a16="http://schemas.microsoft.com/office/drawing/2014/main" id="{8F977040-7987-5761-30A9-3E16DB4F5A0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1ddc358381d_0_146:notes">
            <a:extLst>
              <a:ext uri="{FF2B5EF4-FFF2-40B4-BE49-F238E27FC236}">
                <a16:creationId xmlns:a16="http://schemas.microsoft.com/office/drawing/2014/main" id="{EC4F7EBF-72FC-F1F7-0FD4-BA0207CD031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2967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>
          <a:extLst>
            <a:ext uri="{FF2B5EF4-FFF2-40B4-BE49-F238E27FC236}">
              <a16:creationId xmlns:a16="http://schemas.microsoft.com/office/drawing/2014/main" id="{7CDC10A6-63AE-2B15-29FD-DE587C3A51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1ddc358381d_0_146:notes">
            <a:extLst>
              <a:ext uri="{FF2B5EF4-FFF2-40B4-BE49-F238E27FC236}">
                <a16:creationId xmlns:a16="http://schemas.microsoft.com/office/drawing/2014/main" id="{87FB0B25-56CE-48CF-A972-3AE9AB30BE4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1ddc358381d_0_146:notes">
            <a:extLst>
              <a:ext uri="{FF2B5EF4-FFF2-40B4-BE49-F238E27FC236}">
                <a16:creationId xmlns:a16="http://schemas.microsoft.com/office/drawing/2014/main" id="{00FB370E-E024-26D3-3526-676F466B983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86466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>
          <a:extLst>
            <a:ext uri="{FF2B5EF4-FFF2-40B4-BE49-F238E27FC236}">
              <a16:creationId xmlns:a16="http://schemas.microsoft.com/office/drawing/2014/main" id="{2E942D0F-4D8C-7BA1-D436-D7D847D089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1ddc358381d_0_146:notes">
            <a:extLst>
              <a:ext uri="{FF2B5EF4-FFF2-40B4-BE49-F238E27FC236}">
                <a16:creationId xmlns:a16="http://schemas.microsoft.com/office/drawing/2014/main" id="{9D489293-7B51-7A16-678B-9F4C5B12DF6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1ddc358381d_0_146:notes">
            <a:extLst>
              <a:ext uri="{FF2B5EF4-FFF2-40B4-BE49-F238E27FC236}">
                <a16:creationId xmlns:a16="http://schemas.microsoft.com/office/drawing/2014/main" id="{4A570271-3E56-D372-12EF-96520BE35BA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59906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>
          <a:extLst>
            <a:ext uri="{FF2B5EF4-FFF2-40B4-BE49-F238E27FC236}">
              <a16:creationId xmlns:a16="http://schemas.microsoft.com/office/drawing/2014/main" id="{E3F2FD09-FDFF-BA30-1EDC-B0BCA88B95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1ddc358381d_0_146:notes">
            <a:extLst>
              <a:ext uri="{FF2B5EF4-FFF2-40B4-BE49-F238E27FC236}">
                <a16:creationId xmlns:a16="http://schemas.microsoft.com/office/drawing/2014/main" id="{D16B52CE-D454-36B5-6001-E1D17B29009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1ddc358381d_0_146:notes">
            <a:extLst>
              <a:ext uri="{FF2B5EF4-FFF2-40B4-BE49-F238E27FC236}">
                <a16:creationId xmlns:a16="http://schemas.microsoft.com/office/drawing/2014/main" id="{D87C5A1A-5BC3-00D8-6CE0-38F09866EF0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21480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>
          <a:extLst>
            <a:ext uri="{FF2B5EF4-FFF2-40B4-BE49-F238E27FC236}">
              <a16:creationId xmlns:a16="http://schemas.microsoft.com/office/drawing/2014/main" id="{D50288E0-19D8-E927-5D69-1531C98CF7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1ddc358381d_0_146:notes">
            <a:extLst>
              <a:ext uri="{FF2B5EF4-FFF2-40B4-BE49-F238E27FC236}">
                <a16:creationId xmlns:a16="http://schemas.microsoft.com/office/drawing/2014/main" id="{94EAE078-8691-D094-C933-07B135D89E4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1ddc358381d_0_146:notes">
            <a:extLst>
              <a:ext uri="{FF2B5EF4-FFF2-40B4-BE49-F238E27FC236}">
                <a16:creationId xmlns:a16="http://schemas.microsoft.com/office/drawing/2014/main" id="{3BAD31BB-3666-BACD-668D-160CCCF1EDA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505812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>
          <a:extLst>
            <a:ext uri="{FF2B5EF4-FFF2-40B4-BE49-F238E27FC236}">
              <a16:creationId xmlns:a16="http://schemas.microsoft.com/office/drawing/2014/main" id="{242E0E0B-8C7E-AFBD-9691-E58DAEAA8F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1ddc358381d_0_146:notes">
            <a:extLst>
              <a:ext uri="{FF2B5EF4-FFF2-40B4-BE49-F238E27FC236}">
                <a16:creationId xmlns:a16="http://schemas.microsoft.com/office/drawing/2014/main" id="{3BE7831E-B811-9CF0-1144-206E26F47F3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1ddc358381d_0_146:notes">
            <a:extLst>
              <a:ext uri="{FF2B5EF4-FFF2-40B4-BE49-F238E27FC236}">
                <a16:creationId xmlns:a16="http://schemas.microsoft.com/office/drawing/2014/main" id="{0F1FC375-930E-18CB-1EC7-DEB210213A4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34327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>
          <a:extLst>
            <a:ext uri="{FF2B5EF4-FFF2-40B4-BE49-F238E27FC236}">
              <a16:creationId xmlns:a16="http://schemas.microsoft.com/office/drawing/2014/main" id="{14FB2D46-1DD0-422A-AE78-2A9872F9D0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1ddc358381d_0_146:notes">
            <a:extLst>
              <a:ext uri="{FF2B5EF4-FFF2-40B4-BE49-F238E27FC236}">
                <a16:creationId xmlns:a16="http://schemas.microsoft.com/office/drawing/2014/main" id="{3F8B28EF-7857-52B6-3923-4AD6A7D91D1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1ddc358381d_0_146:notes">
            <a:extLst>
              <a:ext uri="{FF2B5EF4-FFF2-40B4-BE49-F238E27FC236}">
                <a16:creationId xmlns:a16="http://schemas.microsoft.com/office/drawing/2014/main" id="{B912EA0E-D3B6-A1F2-0B51-695A1599138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54844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>
          <a:extLst>
            <a:ext uri="{FF2B5EF4-FFF2-40B4-BE49-F238E27FC236}">
              <a16:creationId xmlns:a16="http://schemas.microsoft.com/office/drawing/2014/main" id="{93E47A21-C4D5-49E7-AC64-7DBD2312A8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1ddc358381d_0_146:notes">
            <a:extLst>
              <a:ext uri="{FF2B5EF4-FFF2-40B4-BE49-F238E27FC236}">
                <a16:creationId xmlns:a16="http://schemas.microsoft.com/office/drawing/2014/main" id="{C1F82F7C-1D63-22DA-2BF6-8E4B5AA949E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1ddc358381d_0_146:notes">
            <a:extLst>
              <a:ext uri="{FF2B5EF4-FFF2-40B4-BE49-F238E27FC236}">
                <a16:creationId xmlns:a16="http://schemas.microsoft.com/office/drawing/2014/main" id="{1187B93B-C3EF-4CB5-56AB-8DB3E4CF32C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80646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ddc358381d_0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1ddc358381d_0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>
          <a:extLst>
            <a:ext uri="{FF2B5EF4-FFF2-40B4-BE49-F238E27FC236}">
              <a16:creationId xmlns:a16="http://schemas.microsoft.com/office/drawing/2014/main" id="{986ACED7-575D-ABD8-0923-C954D4D550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ddc358381d_0_120:notes">
            <a:extLst>
              <a:ext uri="{FF2B5EF4-FFF2-40B4-BE49-F238E27FC236}">
                <a16:creationId xmlns:a16="http://schemas.microsoft.com/office/drawing/2014/main" id="{4EFCAAE5-F69B-8A34-E48D-4CE1A1DF77C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1ddc358381d_0_120:notes">
            <a:extLst>
              <a:ext uri="{FF2B5EF4-FFF2-40B4-BE49-F238E27FC236}">
                <a16:creationId xmlns:a16="http://schemas.microsoft.com/office/drawing/2014/main" id="{89F1C890-8C3E-11E2-5660-A9F1C8E87FC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44172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>
          <a:extLst>
            <a:ext uri="{FF2B5EF4-FFF2-40B4-BE49-F238E27FC236}">
              <a16:creationId xmlns:a16="http://schemas.microsoft.com/office/drawing/2014/main" id="{ABB9FDB9-DBA1-F922-0BA7-62966C77DE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13801827fe_0_18:notes">
            <a:extLst>
              <a:ext uri="{FF2B5EF4-FFF2-40B4-BE49-F238E27FC236}">
                <a16:creationId xmlns:a16="http://schemas.microsoft.com/office/drawing/2014/main" id="{FD3C615D-2E64-9974-56F2-B935FD4C91F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213801827fe_0_18:notes">
            <a:extLst>
              <a:ext uri="{FF2B5EF4-FFF2-40B4-BE49-F238E27FC236}">
                <a16:creationId xmlns:a16="http://schemas.microsoft.com/office/drawing/2014/main" id="{DFCA2978-45CB-E644-E73B-08635D5388E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586040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1ddc358381d_0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1ddc358381d_0_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>
          <a:extLst>
            <a:ext uri="{FF2B5EF4-FFF2-40B4-BE49-F238E27FC236}">
              <a16:creationId xmlns:a16="http://schemas.microsoft.com/office/drawing/2014/main" id="{3EAEA8F6-BFCD-9AE5-CFA5-D610A99056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1ddc358381d_0_133:notes">
            <a:extLst>
              <a:ext uri="{FF2B5EF4-FFF2-40B4-BE49-F238E27FC236}">
                <a16:creationId xmlns:a16="http://schemas.microsoft.com/office/drawing/2014/main" id="{3939FB74-FC71-ACD5-FE0A-1CEF77922CA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1ddc358381d_0_133:notes">
            <a:extLst>
              <a:ext uri="{FF2B5EF4-FFF2-40B4-BE49-F238E27FC236}">
                <a16:creationId xmlns:a16="http://schemas.microsoft.com/office/drawing/2014/main" id="{95507A51-64CF-065C-AC62-AE777EEAB3C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093737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13ce2af5b70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13ce2af5b70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>
          <a:extLst>
            <a:ext uri="{FF2B5EF4-FFF2-40B4-BE49-F238E27FC236}">
              <a16:creationId xmlns:a16="http://schemas.microsoft.com/office/drawing/2014/main" id="{0968562F-1AA4-386A-E6E5-8543CF4D5C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:notes">
            <a:extLst>
              <a:ext uri="{FF2B5EF4-FFF2-40B4-BE49-F238E27FC236}">
                <a16:creationId xmlns:a16="http://schemas.microsoft.com/office/drawing/2014/main" id="{FEDA1B98-8B6E-B78E-E830-EDCC5F5340D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p:notes">
            <a:extLst>
              <a:ext uri="{FF2B5EF4-FFF2-40B4-BE49-F238E27FC236}">
                <a16:creationId xmlns:a16="http://schemas.microsoft.com/office/drawing/2014/main" id="{9861035B-BACE-77D8-F0B9-E6EF7E114E8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32289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ddc358381d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1ddc358381d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>
          <a:extLst>
            <a:ext uri="{FF2B5EF4-FFF2-40B4-BE49-F238E27FC236}">
              <a16:creationId xmlns:a16="http://schemas.microsoft.com/office/drawing/2014/main" id="{9FE83B65-71A9-30E0-DFAC-0524F09FD3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ddc358381d_0_120:notes">
            <a:extLst>
              <a:ext uri="{FF2B5EF4-FFF2-40B4-BE49-F238E27FC236}">
                <a16:creationId xmlns:a16="http://schemas.microsoft.com/office/drawing/2014/main" id="{60FEB18A-B764-D750-AADD-FAEA4A986D3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1ddc358381d_0_120:notes">
            <a:extLst>
              <a:ext uri="{FF2B5EF4-FFF2-40B4-BE49-F238E27FC236}">
                <a16:creationId xmlns:a16="http://schemas.microsoft.com/office/drawing/2014/main" id="{8187A64C-30B2-B18C-B05D-E5F0991A182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260344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>
          <a:extLst>
            <a:ext uri="{FF2B5EF4-FFF2-40B4-BE49-F238E27FC236}">
              <a16:creationId xmlns:a16="http://schemas.microsoft.com/office/drawing/2014/main" id="{3B2F5B6C-B32D-5DDB-9D46-3434DB152C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ddc358381d_0_120:notes">
            <a:extLst>
              <a:ext uri="{FF2B5EF4-FFF2-40B4-BE49-F238E27FC236}">
                <a16:creationId xmlns:a16="http://schemas.microsoft.com/office/drawing/2014/main" id="{00971F6B-4A3F-6B10-3CF8-483BDE0A5F3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1ddc358381d_0_120:notes">
            <a:extLst>
              <a:ext uri="{FF2B5EF4-FFF2-40B4-BE49-F238E27FC236}">
                <a16:creationId xmlns:a16="http://schemas.microsoft.com/office/drawing/2014/main" id="{BC35927E-1E85-0534-A719-676C4A35EF7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4668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ddc358381d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1ddc358381d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>
          <a:extLst>
            <a:ext uri="{FF2B5EF4-FFF2-40B4-BE49-F238E27FC236}">
              <a16:creationId xmlns:a16="http://schemas.microsoft.com/office/drawing/2014/main" id="{DB27EA07-E25F-E5ED-7ABD-70525078AF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ddc358381d_0_84:notes">
            <a:extLst>
              <a:ext uri="{FF2B5EF4-FFF2-40B4-BE49-F238E27FC236}">
                <a16:creationId xmlns:a16="http://schemas.microsoft.com/office/drawing/2014/main" id="{9DC614EF-0573-C964-1069-2EACB812805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1ddc358381d_0_84:notes">
            <a:extLst>
              <a:ext uri="{FF2B5EF4-FFF2-40B4-BE49-F238E27FC236}">
                <a16:creationId xmlns:a16="http://schemas.microsoft.com/office/drawing/2014/main" id="{97C63A1A-6F2D-82F2-AA93-EE96642CFFE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681875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ddc358381d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1ddc358381d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22375" y="1194750"/>
            <a:ext cx="4161900" cy="227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22375" y="3504425"/>
            <a:ext cx="4161900" cy="4446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"/>
          <p:cNvSpPr>
            <a:spLocks noGrp="1"/>
          </p:cNvSpPr>
          <p:nvPr>
            <p:ph type="pic" idx="2"/>
          </p:nvPr>
        </p:nvSpPr>
        <p:spPr>
          <a:xfrm>
            <a:off x="6183100" y="125"/>
            <a:ext cx="2344800" cy="5143500"/>
          </a:xfrm>
          <a:prstGeom prst="parallelogram">
            <a:avLst>
              <a:gd name="adj" fmla="val 0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1_1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 txBox="1">
            <a:spLocks noGrp="1"/>
          </p:cNvSpPr>
          <p:nvPr>
            <p:ph type="title"/>
          </p:nvPr>
        </p:nvSpPr>
        <p:spPr>
          <a:xfrm>
            <a:off x="722375" y="384048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9" name="Google Shape;99;p18"/>
          <p:cNvSpPr txBox="1">
            <a:spLocks noGrp="1"/>
          </p:cNvSpPr>
          <p:nvPr>
            <p:ph type="subTitle" idx="1"/>
          </p:nvPr>
        </p:nvSpPr>
        <p:spPr>
          <a:xfrm>
            <a:off x="1569075" y="1800825"/>
            <a:ext cx="2782500" cy="87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18"/>
          <p:cNvSpPr txBox="1">
            <a:spLocks noGrp="1"/>
          </p:cNvSpPr>
          <p:nvPr>
            <p:ph type="subTitle" idx="2"/>
          </p:nvPr>
        </p:nvSpPr>
        <p:spPr>
          <a:xfrm>
            <a:off x="5484225" y="1800825"/>
            <a:ext cx="2782500" cy="87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8"/>
          <p:cNvSpPr txBox="1">
            <a:spLocks noGrp="1"/>
          </p:cNvSpPr>
          <p:nvPr>
            <p:ph type="subTitle" idx="3"/>
          </p:nvPr>
        </p:nvSpPr>
        <p:spPr>
          <a:xfrm>
            <a:off x="1569074" y="1409025"/>
            <a:ext cx="2782500" cy="48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800">
                <a:latin typeface="Kanit SemiBold"/>
                <a:ea typeface="Kanit SemiBold"/>
                <a:cs typeface="Kanit SemiBold"/>
                <a:sym typeface="Kanit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b="1"/>
            </a:lvl9pPr>
          </a:lstStyle>
          <a:p>
            <a:endParaRPr/>
          </a:p>
        </p:txBody>
      </p:sp>
      <p:sp>
        <p:nvSpPr>
          <p:cNvPr id="102" name="Google Shape;102;p18"/>
          <p:cNvSpPr txBox="1">
            <a:spLocks noGrp="1"/>
          </p:cNvSpPr>
          <p:nvPr>
            <p:ph type="subTitle" idx="4"/>
          </p:nvPr>
        </p:nvSpPr>
        <p:spPr>
          <a:xfrm>
            <a:off x="5484125" y="1409025"/>
            <a:ext cx="2782500" cy="48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800">
                <a:latin typeface="Kanit SemiBold"/>
                <a:ea typeface="Kanit SemiBold"/>
                <a:cs typeface="Kanit SemiBold"/>
                <a:sym typeface="Kanit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b="1"/>
            </a:lvl9pPr>
          </a:lstStyle>
          <a:p>
            <a:endParaRPr/>
          </a:p>
        </p:txBody>
      </p:sp>
      <p:sp>
        <p:nvSpPr>
          <p:cNvPr id="103" name="Google Shape;103;p18"/>
          <p:cNvSpPr txBox="1">
            <a:spLocks noGrp="1"/>
          </p:cNvSpPr>
          <p:nvPr>
            <p:ph type="subTitle" idx="5"/>
          </p:nvPr>
        </p:nvSpPr>
        <p:spPr>
          <a:xfrm>
            <a:off x="1569075" y="3548575"/>
            <a:ext cx="2782500" cy="87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18"/>
          <p:cNvSpPr txBox="1">
            <a:spLocks noGrp="1"/>
          </p:cNvSpPr>
          <p:nvPr>
            <p:ph type="subTitle" idx="6"/>
          </p:nvPr>
        </p:nvSpPr>
        <p:spPr>
          <a:xfrm>
            <a:off x="5484225" y="3548575"/>
            <a:ext cx="2782500" cy="87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8"/>
          <p:cNvSpPr txBox="1">
            <a:spLocks noGrp="1"/>
          </p:cNvSpPr>
          <p:nvPr>
            <p:ph type="subTitle" idx="7"/>
          </p:nvPr>
        </p:nvSpPr>
        <p:spPr>
          <a:xfrm>
            <a:off x="1569074" y="3156773"/>
            <a:ext cx="2782500" cy="48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800">
                <a:latin typeface="Kanit SemiBold"/>
                <a:ea typeface="Kanit SemiBold"/>
                <a:cs typeface="Kanit SemiBold"/>
                <a:sym typeface="Kanit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b="1"/>
            </a:lvl9pPr>
          </a:lstStyle>
          <a:p>
            <a:endParaRPr/>
          </a:p>
        </p:txBody>
      </p:sp>
      <p:sp>
        <p:nvSpPr>
          <p:cNvPr id="106" name="Google Shape;106;p18"/>
          <p:cNvSpPr txBox="1">
            <a:spLocks noGrp="1"/>
          </p:cNvSpPr>
          <p:nvPr>
            <p:ph type="subTitle" idx="8"/>
          </p:nvPr>
        </p:nvSpPr>
        <p:spPr>
          <a:xfrm>
            <a:off x="5484125" y="3156773"/>
            <a:ext cx="2782500" cy="48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800">
                <a:latin typeface="Kanit SemiBold"/>
                <a:ea typeface="Kanit SemiBold"/>
                <a:cs typeface="Kanit SemiBold"/>
                <a:sym typeface="Kanit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b="1"/>
            </a:lvl9pPr>
          </a:lstStyle>
          <a:p>
            <a:endParaRPr/>
          </a:p>
        </p:txBody>
      </p:sp>
      <p:grpSp>
        <p:nvGrpSpPr>
          <p:cNvPr id="107" name="Google Shape;107;p18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108" name="Google Shape;108;p18"/>
            <p:cNvSpPr/>
            <p:nvPr/>
          </p:nvSpPr>
          <p:spPr>
            <a:xfrm rot="10800000">
              <a:off x="8746800" y="0"/>
              <a:ext cx="397200" cy="4160700"/>
            </a:xfrm>
            <a:prstGeom prst="rtTriangl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8"/>
            <p:cNvSpPr/>
            <p:nvPr/>
          </p:nvSpPr>
          <p:spPr>
            <a:xfrm>
              <a:off x="0" y="982800"/>
              <a:ext cx="397200" cy="4160700"/>
            </a:xfrm>
            <a:prstGeom prst="rtTriangl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2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0"/>
          <p:cNvSpPr txBox="1">
            <a:spLocks noGrp="1"/>
          </p:cNvSpPr>
          <p:nvPr>
            <p:ph type="ctrTitle"/>
          </p:nvPr>
        </p:nvSpPr>
        <p:spPr>
          <a:xfrm>
            <a:off x="4011025" y="677125"/>
            <a:ext cx="3655200" cy="94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9" name="Google Shape;129;p20"/>
          <p:cNvSpPr txBox="1">
            <a:spLocks noGrp="1"/>
          </p:cNvSpPr>
          <p:nvPr>
            <p:ph type="subTitle" idx="1"/>
          </p:nvPr>
        </p:nvSpPr>
        <p:spPr>
          <a:xfrm>
            <a:off x="4011025" y="1546325"/>
            <a:ext cx="3655200" cy="10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20"/>
          <p:cNvSpPr>
            <a:spLocks noGrp="1"/>
          </p:cNvSpPr>
          <p:nvPr>
            <p:ph type="pic" idx="2"/>
          </p:nvPr>
        </p:nvSpPr>
        <p:spPr>
          <a:xfrm>
            <a:off x="610450" y="125"/>
            <a:ext cx="23448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31" name="Google Shape;131;p20"/>
          <p:cNvSpPr/>
          <p:nvPr/>
        </p:nvSpPr>
        <p:spPr>
          <a:xfrm flipH="1">
            <a:off x="8746800" y="982800"/>
            <a:ext cx="397200" cy="41607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20"/>
          <p:cNvSpPr txBox="1"/>
          <p:nvPr/>
        </p:nvSpPr>
        <p:spPr>
          <a:xfrm>
            <a:off x="4247234" y="3442416"/>
            <a:ext cx="3418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CREDITS: This presentation template was created by </a:t>
            </a:r>
            <a:r>
              <a:rPr lang="en" sz="1000" b="1">
                <a:solidFill>
                  <a:schemeClr val="lt1"/>
                </a:solidFill>
                <a:uFill>
                  <a:noFill/>
                </a:uFill>
                <a:latin typeface="Work Sans"/>
                <a:ea typeface="Work Sans"/>
                <a:cs typeface="Work Sans"/>
                <a:sym typeface="Work San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, including icons by </a:t>
            </a:r>
            <a:r>
              <a:rPr lang="en" sz="1000" b="1">
                <a:solidFill>
                  <a:schemeClr val="lt1"/>
                </a:solidFill>
                <a:uFill>
                  <a:noFill/>
                </a:uFill>
                <a:latin typeface="Work Sans"/>
                <a:ea typeface="Work Sans"/>
                <a:cs typeface="Work Sans"/>
                <a:sym typeface="Work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 b="1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 </a:t>
            </a:r>
            <a:r>
              <a:rPr lang="en" sz="10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and infographics &amp; images by </a:t>
            </a:r>
            <a:r>
              <a:rPr lang="en" sz="1000" b="1">
                <a:solidFill>
                  <a:schemeClr val="lt1"/>
                </a:solidFill>
                <a:uFill>
                  <a:noFill/>
                </a:uFill>
                <a:latin typeface="Work Sans"/>
                <a:ea typeface="Work Sans"/>
                <a:cs typeface="Work Sans"/>
                <a:sym typeface="Work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000" b="1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7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7_1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2"/>
          <p:cNvSpPr/>
          <p:nvPr/>
        </p:nvSpPr>
        <p:spPr>
          <a:xfrm rot="10800000" flipH="1">
            <a:off x="0" y="0"/>
            <a:ext cx="397200" cy="41607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22"/>
          <p:cNvSpPr/>
          <p:nvPr/>
        </p:nvSpPr>
        <p:spPr>
          <a:xfrm flipH="1">
            <a:off x="8746800" y="982800"/>
            <a:ext cx="397200" cy="41607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7_1_1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3"/>
          <p:cNvSpPr/>
          <p:nvPr/>
        </p:nvSpPr>
        <p:spPr>
          <a:xfrm>
            <a:off x="0" y="982800"/>
            <a:ext cx="397200" cy="41607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23"/>
          <p:cNvSpPr/>
          <p:nvPr/>
        </p:nvSpPr>
        <p:spPr>
          <a:xfrm rot="10800000">
            <a:off x="8746800" y="0"/>
            <a:ext cx="397200" cy="41607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722375" y="384048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ubTitle" idx="1"/>
          </p:nvPr>
        </p:nvSpPr>
        <p:spPr>
          <a:xfrm>
            <a:off x="1224723" y="2684175"/>
            <a:ext cx="3004200" cy="146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ubTitle" idx="2"/>
          </p:nvPr>
        </p:nvSpPr>
        <p:spPr>
          <a:xfrm>
            <a:off x="4915077" y="2684175"/>
            <a:ext cx="3004200" cy="146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ubTitle" idx="3"/>
          </p:nvPr>
        </p:nvSpPr>
        <p:spPr>
          <a:xfrm>
            <a:off x="1224723" y="2293900"/>
            <a:ext cx="3004200" cy="48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800">
                <a:latin typeface="Kanit SemiBold"/>
                <a:ea typeface="Kanit SemiBold"/>
                <a:cs typeface="Kanit SemiBold"/>
                <a:sym typeface="Kanit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b="1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ubTitle" idx="4"/>
          </p:nvPr>
        </p:nvSpPr>
        <p:spPr>
          <a:xfrm>
            <a:off x="4915034" y="2293900"/>
            <a:ext cx="3004200" cy="48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800">
                <a:latin typeface="Kanit SemiBold"/>
                <a:ea typeface="Kanit SemiBold"/>
                <a:cs typeface="Kanit SemiBold"/>
                <a:sym typeface="Kanit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b="1"/>
            </a:lvl9pPr>
          </a:lstStyle>
          <a:p>
            <a:endParaRPr/>
          </a:p>
        </p:txBody>
      </p:sp>
      <p:grpSp>
        <p:nvGrpSpPr>
          <p:cNvPr id="28" name="Google Shape;28;p5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29" name="Google Shape;29;p5"/>
            <p:cNvSpPr/>
            <p:nvPr/>
          </p:nvSpPr>
          <p:spPr>
            <a:xfrm rot="10800000" flipH="1">
              <a:off x="0" y="0"/>
              <a:ext cx="397200" cy="4160700"/>
            </a:xfrm>
            <a:prstGeom prst="rtTriangl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5"/>
            <p:cNvSpPr/>
            <p:nvPr/>
          </p:nvSpPr>
          <p:spPr>
            <a:xfrm flipH="1">
              <a:off x="8746800" y="982800"/>
              <a:ext cx="397200" cy="4160700"/>
            </a:xfrm>
            <a:prstGeom prst="rtTriangl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>
            <a:spLocks noGrp="1"/>
          </p:cNvSpPr>
          <p:nvPr>
            <p:ph type="title"/>
          </p:nvPr>
        </p:nvSpPr>
        <p:spPr>
          <a:xfrm>
            <a:off x="722375" y="384048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33" name="Google Shape;33;p6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34" name="Google Shape;34;p6"/>
            <p:cNvSpPr/>
            <p:nvPr/>
          </p:nvSpPr>
          <p:spPr>
            <a:xfrm rot="10800000" flipH="1">
              <a:off x="0" y="0"/>
              <a:ext cx="397200" cy="4160700"/>
            </a:xfrm>
            <a:prstGeom prst="rtTriangl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6"/>
            <p:cNvSpPr/>
            <p:nvPr/>
          </p:nvSpPr>
          <p:spPr>
            <a:xfrm flipH="1">
              <a:off x="8746800" y="982800"/>
              <a:ext cx="397200" cy="4160700"/>
            </a:xfrm>
            <a:prstGeom prst="rtTriangl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>
            <a:spLocks noGrp="1"/>
          </p:cNvSpPr>
          <p:nvPr>
            <p:ph type="title"/>
          </p:nvPr>
        </p:nvSpPr>
        <p:spPr>
          <a:xfrm>
            <a:off x="722375" y="384050"/>
            <a:ext cx="50529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body" idx="1"/>
          </p:nvPr>
        </p:nvSpPr>
        <p:spPr>
          <a:xfrm>
            <a:off x="965025" y="1638050"/>
            <a:ext cx="3549900" cy="181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39" name="Google Shape;39;p7"/>
          <p:cNvSpPr>
            <a:spLocks noGrp="1"/>
          </p:cNvSpPr>
          <p:nvPr>
            <p:ph type="pic" idx="2"/>
          </p:nvPr>
        </p:nvSpPr>
        <p:spPr>
          <a:xfrm>
            <a:off x="6183025" y="125"/>
            <a:ext cx="2344800" cy="5143500"/>
          </a:xfrm>
          <a:prstGeom prst="parallelogram">
            <a:avLst>
              <a:gd name="adj" fmla="val 0"/>
            </a:avLst>
          </a:prstGeom>
          <a:noFill/>
          <a:ln>
            <a:noFill/>
          </a:ln>
        </p:spPr>
      </p:sp>
      <p:sp>
        <p:nvSpPr>
          <p:cNvPr id="40" name="Google Shape;40;p7"/>
          <p:cNvSpPr/>
          <p:nvPr/>
        </p:nvSpPr>
        <p:spPr>
          <a:xfrm>
            <a:off x="0" y="982800"/>
            <a:ext cx="397200" cy="41607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>
            <a:spLocks noGrp="1"/>
          </p:cNvSpPr>
          <p:nvPr>
            <p:ph type="pic" idx="2"/>
          </p:nvPr>
        </p:nvSpPr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43" name="Google Shape;43;p8"/>
          <p:cNvSpPr txBox="1">
            <a:spLocks noGrp="1"/>
          </p:cNvSpPr>
          <p:nvPr>
            <p:ph type="title"/>
          </p:nvPr>
        </p:nvSpPr>
        <p:spPr>
          <a:xfrm>
            <a:off x="1955850" y="932400"/>
            <a:ext cx="5232300" cy="32787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grpSp>
        <p:nvGrpSpPr>
          <p:cNvPr id="44" name="Google Shape;44;p8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45" name="Google Shape;45;p8"/>
            <p:cNvSpPr/>
            <p:nvPr/>
          </p:nvSpPr>
          <p:spPr>
            <a:xfrm rot="10800000" flipH="1">
              <a:off x="0" y="0"/>
              <a:ext cx="397200" cy="4160700"/>
            </a:xfrm>
            <a:prstGeom prst="rtTriangl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8"/>
            <p:cNvSpPr/>
            <p:nvPr/>
          </p:nvSpPr>
          <p:spPr>
            <a:xfrm flipH="1">
              <a:off x="8746800" y="982800"/>
              <a:ext cx="397200" cy="4160700"/>
            </a:xfrm>
            <a:prstGeom prst="rtTriangl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9"/>
          <p:cNvSpPr txBox="1">
            <a:spLocks noGrp="1"/>
          </p:cNvSpPr>
          <p:nvPr>
            <p:ph type="title"/>
          </p:nvPr>
        </p:nvSpPr>
        <p:spPr>
          <a:xfrm>
            <a:off x="2549400" y="1584300"/>
            <a:ext cx="4045200" cy="73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ubTitle" idx="1"/>
          </p:nvPr>
        </p:nvSpPr>
        <p:spPr>
          <a:xfrm>
            <a:off x="2549400" y="2324100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9pPr>
          </a:lstStyle>
          <a:p>
            <a:endParaRPr/>
          </a:p>
        </p:txBody>
      </p:sp>
      <p:grpSp>
        <p:nvGrpSpPr>
          <p:cNvPr id="50" name="Google Shape;50;p9"/>
          <p:cNvGrpSpPr/>
          <p:nvPr/>
        </p:nvGrpSpPr>
        <p:grpSpPr>
          <a:xfrm flipH="1">
            <a:off x="0" y="0"/>
            <a:ext cx="9144000" cy="5143500"/>
            <a:chOff x="0" y="0"/>
            <a:chExt cx="9144000" cy="5143500"/>
          </a:xfrm>
        </p:grpSpPr>
        <p:sp>
          <p:nvSpPr>
            <p:cNvPr id="51" name="Google Shape;51;p9"/>
            <p:cNvSpPr/>
            <p:nvPr/>
          </p:nvSpPr>
          <p:spPr>
            <a:xfrm rot="10800000" flipH="1">
              <a:off x="0" y="0"/>
              <a:ext cx="397200" cy="4160700"/>
            </a:xfrm>
            <a:prstGeom prst="rtTriangl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9"/>
            <p:cNvSpPr/>
            <p:nvPr/>
          </p:nvSpPr>
          <p:spPr>
            <a:xfrm flipH="1">
              <a:off x="8746800" y="982800"/>
              <a:ext cx="397200" cy="4160700"/>
            </a:xfrm>
            <a:prstGeom prst="rtTriangl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1"/>
          <p:cNvSpPr>
            <a:spLocks noGrp="1"/>
          </p:cNvSpPr>
          <p:nvPr>
            <p:ph type="pic" idx="2"/>
          </p:nvPr>
        </p:nvSpPr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58" name="Google Shape;58;p11"/>
          <p:cNvSpPr txBox="1">
            <a:spLocks noGrp="1"/>
          </p:cNvSpPr>
          <p:nvPr>
            <p:ph type="title" hasCustomPrompt="1"/>
          </p:nvPr>
        </p:nvSpPr>
        <p:spPr>
          <a:xfrm>
            <a:off x="1510846" y="539500"/>
            <a:ext cx="6122400" cy="11301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65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>
            <a:spLocks noGrp="1"/>
          </p:cNvSpPr>
          <p:nvPr>
            <p:ph type="subTitle" idx="1"/>
          </p:nvPr>
        </p:nvSpPr>
        <p:spPr>
          <a:xfrm>
            <a:off x="1510800" y="1809000"/>
            <a:ext cx="6122400" cy="3594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5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>
            <a:spLocks noGrp="1"/>
          </p:cNvSpPr>
          <p:nvPr>
            <p:ph type="title"/>
          </p:nvPr>
        </p:nvSpPr>
        <p:spPr>
          <a:xfrm>
            <a:off x="722375" y="384048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4"/>
          <p:cNvSpPr/>
          <p:nvPr/>
        </p:nvSpPr>
        <p:spPr>
          <a:xfrm rot="10800000">
            <a:off x="8746800" y="0"/>
            <a:ext cx="397200" cy="41607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14"/>
          <p:cNvSpPr/>
          <p:nvPr/>
        </p:nvSpPr>
        <p:spPr>
          <a:xfrm>
            <a:off x="0" y="982800"/>
            <a:ext cx="397200" cy="41607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2375" y="384048"/>
            <a:ext cx="7699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2375" y="1187600"/>
            <a:ext cx="76992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Work Sans"/>
              <a:buChar char="●"/>
              <a:defRPr sz="12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Work Sans"/>
              <a:buChar char="○"/>
              <a:defRPr sz="12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Work Sans"/>
              <a:buChar char="■"/>
              <a:defRPr sz="12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Work Sans"/>
              <a:buChar char="●"/>
              <a:defRPr sz="12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Work Sans"/>
              <a:buChar char="○"/>
              <a:defRPr sz="12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Work Sans"/>
              <a:buChar char="■"/>
              <a:defRPr sz="12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Work Sans"/>
              <a:buChar char="●"/>
              <a:defRPr sz="12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Work Sans"/>
              <a:buChar char="○"/>
              <a:defRPr sz="12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Work Sans"/>
              <a:buChar char="■"/>
              <a:defRPr sz="12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7" r:id="rId7"/>
    <p:sldLayoutId id="2147483658" r:id="rId8"/>
    <p:sldLayoutId id="2147483660" r:id="rId9"/>
    <p:sldLayoutId id="2147483664" r:id="rId10"/>
    <p:sldLayoutId id="2147483666" r:id="rId11"/>
    <p:sldLayoutId id="2147483667" r:id="rId12"/>
    <p:sldLayoutId id="2147483668" r:id="rId13"/>
    <p:sldLayoutId id="2147483669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18" Type="http://schemas.openxmlformats.org/officeDocument/2006/relationships/image" Target="../media/image39.png"/><Relationship Id="rId3" Type="http://schemas.openxmlformats.org/officeDocument/2006/relationships/image" Target="../media/image25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17" Type="http://schemas.openxmlformats.org/officeDocument/2006/relationships/image" Target="../media/image38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3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3.png"/><Relationship Id="rId15" Type="http://schemas.openxmlformats.org/officeDocument/2006/relationships/image" Target="../media/image36.png"/><Relationship Id="rId10" Type="http://schemas.openxmlformats.org/officeDocument/2006/relationships/image" Target="../media/image31.png"/><Relationship Id="rId4" Type="http://schemas.openxmlformats.org/officeDocument/2006/relationships/image" Target="../media/image26.png"/><Relationship Id="rId9" Type="http://schemas.openxmlformats.org/officeDocument/2006/relationships/image" Target="../media/image30.png"/><Relationship Id="rId1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68.jpg"/><Relationship Id="rId18" Type="http://schemas.openxmlformats.org/officeDocument/2006/relationships/image" Target="../media/image73.jpg"/><Relationship Id="rId3" Type="http://schemas.openxmlformats.org/officeDocument/2006/relationships/image" Target="../media/image58.jpg"/><Relationship Id="rId7" Type="http://schemas.openxmlformats.org/officeDocument/2006/relationships/image" Target="../media/image62.png"/><Relationship Id="rId12" Type="http://schemas.openxmlformats.org/officeDocument/2006/relationships/image" Target="../media/image67.jpg"/><Relationship Id="rId17" Type="http://schemas.openxmlformats.org/officeDocument/2006/relationships/image" Target="../media/image72.jp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71.jpg"/><Relationship Id="rId20" Type="http://schemas.openxmlformats.org/officeDocument/2006/relationships/image" Target="../media/image75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1.jpg"/><Relationship Id="rId11" Type="http://schemas.openxmlformats.org/officeDocument/2006/relationships/image" Target="../media/image66.jpeg"/><Relationship Id="rId5" Type="http://schemas.openxmlformats.org/officeDocument/2006/relationships/image" Target="../media/image60.jpg"/><Relationship Id="rId15" Type="http://schemas.openxmlformats.org/officeDocument/2006/relationships/image" Target="../media/image70.jpg"/><Relationship Id="rId10" Type="http://schemas.openxmlformats.org/officeDocument/2006/relationships/image" Target="../media/image65.JPG"/><Relationship Id="rId19" Type="http://schemas.openxmlformats.org/officeDocument/2006/relationships/image" Target="../media/image74.jpg"/><Relationship Id="rId4" Type="http://schemas.openxmlformats.org/officeDocument/2006/relationships/image" Target="../media/image59.png"/><Relationship Id="rId9" Type="http://schemas.openxmlformats.org/officeDocument/2006/relationships/image" Target="../media/image64.png"/><Relationship Id="rId14" Type="http://schemas.openxmlformats.org/officeDocument/2006/relationships/image" Target="../media/image69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78.jpg"/><Relationship Id="rId4" Type="http://schemas.openxmlformats.org/officeDocument/2006/relationships/image" Target="../media/image77.jp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jpeg"/><Relationship Id="rId18" Type="http://schemas.openxmlformats.org/officeDocument/2006/relationships/image" Target="../media/image1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jpeg"/><Relationship Id="rId17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19" Type="http://schemas.openxmlformats.org/officeDocument/2006/relationships/image" Target="../media/image20.jpeg"/><Relationship Id="rId4" Type="http://schemas.openxmlformats.org/officeDocument/2006/relationships/image" Target="../media/image5.jpe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7"/>
          <p:cNvSpPr/>
          <p:nvPr/>
        </p:nvSpPr>
        <p:spPr>
          <a:xfrm flipH="1">
            <a:off x="5775250" y="0"/>
            <a:ext cx="3160500" cy="5143500"/>
          </a:xfrm>
          <a:prstGeom prst="parallelogram">
            <a:avLst>
              <a:gd name="adj" fmla="val 15697"/>
            </a:avLst>
          </a:prstGeom>
          <a:solidFill>
            <a:srgbClr val="F3F3F3"/>
          </a:solidFill>
          <a:ln>
            <a:solidFill>
              <a:srgbClr val="F3F3F3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27"/>
          <p:cNvSpPr txBox="1">
            <a:spLocks noGrp="1"/>
          </p:cNvSpPr>
          <p:nvPr>
            <p:ph type="ctrTitle"/>
          </p:nvPr>
        </p:nvSpPr>
        <p:spPr>
          <a:xfrm>
            <a:off x="510955" y="298950"/>
            <a:ext cx="5052875" cy="227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0" dirty="0"/>
              <a:t>GASTROSTOCK</a:t>
            </a:r>
            <a:endParaRPr sz="3600" b="0" dirty="0">
              <a:solidFill>
                <a:schemeClr val="lt1"/>
              </a:solidFill>
            </a:endParaRPr>
          </a:p>
        </p:txBody>
      </p:sp>
      <p:sp>
        <p:nvSpPr>
          <p:cNvPr id="152" name="Google Shape;152;p27"/>
          <p:cNvSpPr txBox="1">
            <a:spLocks noGrp="1"/>
          </p:cNvSpPr>
          <p:nvPr>
            <p:ph type="subTitle" idx="1"/>
          </p:nvPr>
        </p:nvSpPr>
        <p:spPr>
          <a:xfrm>
            <a:off x="605838" y="2571750"/>
            <a:ext cx="4863107" cy="52255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b="1" dirty="0"/>
              <a:t>LA REVOLUCIÓN HOSTELERA</a:t>
            </a:r>
            <a:endParaRPr sz="2400" b="1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5310EF33-08F6-78ED-0FA4-6A1278C56331}"/>
              </a:ext>
            </a:extLst>
          </p:cNvPr>
          <p:cNvSpPr txBox="1"/>
          <p:nvPr/>
        </p:nvSpPr>
        <p:spPr>
          <a:xfrm>
            <a:off x="516150" y="3194339"/>
            <a:ext cx="4572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3200" b="1" dirty="0">
                <a:solidFill>
                  <a:schemeClr val="bg1"/>
                </a:solidFill>
                <a:latin typeface="Work Sans" pitchFamily="2" charset="0"/>
              </a:rPr>
              <a:t>ISPP – Grupo 2</a:t>
            </a:r>
          </a:p>
        </p:txBody>
      </p:sp>
      <p:pic>
        <p:nvPicPr>
          <p:cNvPr id="8" name="Imagen 7" descr="Dibujo de una persona&#10;&#10;El contenido generado por IA puede ser incorrecto.">
            <a:extLst>
              <a:ext uri="{FF2B5EF4-FFF2-40B4-BE49-F238E27FC236}">
                <a16:creationId xmlns:a16="http://schemas.microsoft.com/office/drawing/2014/main" id="{B40D46B5-8CB5-E47B-F154-10A6978C3F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2700" y="560229"/>
            <a:ext cx="4545600" cy="4545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52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52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1" grpId="0"/>
      <p:bldP spid="152" grpId="0" build="p" animBg="1"/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>
          <a:extLst>
            <a:ext uri="{FF2B5EF4-FFF2-40B4-BE49-F238E27FC236}">
              <a16:creationId xmlns:a16="http://schemas.microsoft.com/office/drawing/2014/main" id="{2E180023-14C0-1A2E-2A0B-4ADD8D4C2B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41">
            <a:extLst>
              <a:ext uri="{FF2B5EF4-FFF2-40B4-BE49-F238E27FC236}">
                <a16:creationId xmlns:a16="http://schemas.microsoft.com/office/drawing/2014/main" id="{FFA2228B-BA0D-E1DD-5DF0-4784AC4EDD2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2375" y="384048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>
                <a:solidFill>
                  <a:schemeClr val="bg1"/>
                </a:solidFill>
              </a:rPr>
              <a:t>SPRINT</a:t>
            </a:r>
            <a:endParaRPr sz="5400" dirty="0">
              <a:solidFill>
                <a:schemeClr val="bg1"/>
              </a:solidFill>
            </a:endParaRPr>
          </a:p>
        </p:txBody>
      </p:sp>
      <p:sp>
        <p:nvSpPr>
          <p:cNvPr id="343" name="Google Shape;343;p41">
            <a:extLst>
              <a:ext uri="{FF2B5EF4-FFF2-40B4-BE49-F238E27FC236}">
                <a16:creationId xmlns:a16="http://schemas.microsoft.com/office/drawing/2014/main" id="{F0B88DD8-8391-7213-B968-A0D61BE68725}"/>
              </a:ext>
            </a:extLst>
          </p:cNvPr>
          <p:cNvSpPr txBox="1"/>
          <p:nvPr/>
        </p:nvSpPr>
        <p:spPr>
          <a:xfrm>
            <a:off x="726900" y="1837023"/>
            <a:ext cx="1730344" cy="1469454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rgbClr val="F3F3F3"/>
                </a:solidFill>
                <a:latin typeface="Kanit"/>
                <a:ea typeface="Kanit"/>
                <a:cs typeface="Kanit"/>
                <a:sym typeface="Kanit"/>
              </a:rPr>
              <a:t>01</a:t>
            </a:r>
            <a:endParaRPr sz="3000" dirty="0">
              <a:solidFill>
                <a:srgbClr val="F3F3F3"/>
              </a:solidFill>
              <a:latin typeface="Kanit"/>
              <a:ea typeface="Kanit"/>
              <a:cs typeface="Kanit"/>
              <a:sym typeface="Kanit"/>
            </a:endParaRPr>
          </a:p>
        </p:txBody>
      </p:sp>
      <p:sp>
        <p:nvSpPr>
          <p:cNvPr id="346" name="Google Shape;346;p41">
            <a:extLst>
              <a:ext uri="{FF2B5EF4-FFF2-40B4-BE49-F238E27FC236}">
                <a16:creationId xmlns:a16="http://schemas.microsoft.com/office/drawing/2014/main" id="{D3F3EEDC-4598-87F9-8590-4E07AFCEF38B}"/>
              </a:ext>
            </a:extLst>
          </p:cNvPr>
          <p:cNvSpPr txBox="1"/>
          <p:nvPr/>
        </p:nvSpPr>
        <p:spPr>
          <a:xfrm>
            <a:off x="3706803" y="1837023"/>
            <a:ext cx="1730344" cy="1469453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3F3F3"/>
                </a:solidFill>
                <a:latin typeface="Kanit"/>
                <a:ea typeface="Kanit"/>
                <a:cs typeface="Kanit"/>
                <a:sym typeface="Kanit"/>
              </a:rPr>
              <a:t>02</a:t>
            </a:r>
            <a:endParaRPr sz="3000">
              <a:solidFill>
                <a:srgbClr val="F3F3F3"/>
              </a:solidFill>
              <a:latin typeface="Kanit"/>
              <a:ea typeface="Kanit"/>
              <a:cs typeface="Kanit"/>
              <a:sym typeface="Kanit"/>
            </a:endParaRPr>
          </a:p>
        </p:txBody>
      </p:sp>
      <p:sp>
        <p:nvSpPr>
          <p:cNvPr id="349" name="Google Shape;349;p41">
            <a:extLst>
              <a:ext uri="{FF2B5EF4-FFF2-40B4-BE49-F238E27FC236}">
                <a16:creationId xmlns:a16="http://schemas.microsoft.com/office/drawing/2014/main" id="{A13A6196-6A02-D846-00C9-644E7218E72B}"/>
              </a:ext>
            </a:extLst>
          </p:cNvPr>
          <p:cNvSpPr txBox="1"/>
          <p:nvPr/>
        </p:nvSpPr>
        <p:spPr>
          <a:xfrm>
            <a:off x="6686756" y="1837023"/>
            <a:ext cx="1730344" cy="1469453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rgbClr val="F3F3F3"/>
                </a:solidFill>
                <a:latin typeface="Kanit"/>
                <a:ea typeface="Kanit"/>
                <a:cs typeface="Kanit"/>
                <a:sym typeface="Kanit"/>
              </a:rPr>
              <a:t>03</a:t>
            </a:r>
            <a:endParaRPr sz="3000" dirty="0">
              <a:solidFill>
                <a:srgbClr val="F3F3F3"/>
              </a:solidFill>
              <a:latin typeface="Kanit"/>
              <a:ea typeface="Kanit"/>
              <a:cs typeface="Kanit"/>
              <a:sym typeface="Kanit"/>
            </a:endParaRPr>
          </a:p>
        </p:txBody>
      </p:sp>
      <p:cxnSp>
        <p:nvCxnSpPr>
          <p:cNvPr id="353" name="Google Shape;353;p41">
            <a:extLst>
              <a:ext uri="{FF2B5EF4-FFF2-40B4-BE49-F238E27FC236}">
                <a16:creationId xmlns:a16="http://schemas.microsoft.com/office/drawing/2014/main" id="{123A0E16-9F76-2D41-3D8C-D545041C6766}"/>
              </a:ext>
            </a:extLst>
          </p:cNvPr>
          <p:cNvCxnSpPr>
            <a:cxnSpLocks/>
            <a:stCxn id="343" idx="3"/>
            <a:endCxn id="346" idx="1"/>
          </p:cNvCxnSpPr>
          <p:nvPr/>
        </p:nvCxnSpPr>
        <p:spPr>
          <a:xfrm>
            <a:off x="2457244" y="2571750"/>
            <a:ext cx="124955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4" name="Google Shape;354;p41">
            <a:extLst>
              <a:ext uri="{FF2B5EF4-FFF2-40B4-BE49-F238E27FC236}">
                <a16:creationId xmlns:a16="http://schemas.microsoft.com/office/drawing/2014/main" id="{9CE608F2-2516-7A27-31C4-7B8F52E4FF38}"/>
              </a:ext>
            </a:extLst>
          </p:cNvPr>
          <p:cNvCxnSpPr>
            <a:cxnSpLocks/>
            <a:stCxn id="346" idx="3"/>
            <a:endCxn id="349" idx="1"/>
          </p:cNvCxnSpPr>
          <p:nvPr/>
        </p:nvCxnSpPr>
        <p:spPr>
          <a:xfrm>
            <a:off x="5437147" y="2571750"/>
            <a:ext cx="124960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196615162"/>
      </p:ext>
    </p:extLst>
  </p:cSld>
  <p:clrMapOvr>
    <a:masterClrMapping/>
  </p:clrMapOvr>
  <p:transition spd="med">
    <p:pull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>
          <a:extLst>
            <a:ext uri="{FF2B5EF4-FFF2-40B4-BE49-F238E27FC236}">
              <a16:creationId xmlns:a16="http://schemas.microsoft.com/office/drawing/2014/main" id="{CD84E409-9004-76DA-0885-AB5D966404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ángulo: esquinas redondeadas 28">
            <a:extLst>
              <a:ext uri="{FF2B5EF4-FFF2-40B4-BE49-F238E27FC236}">
                <a16:creationId xmlns:a16="http://schemas.microsoft.com/office/drawing/2014/main" id="{02A4DF23-8131-E7C3-6A69-8B0E417F9F7C}"/>
              </a:ext>
            </a:extLst>
          </p:cNvPr>
          <p:cNvSpPr/>
          <p:nvPr/>
        </p:nvSpPr>
        <p:spPr>
          <a:xfrm>
            <a:off x="502575" y="2954215"/>
            <a:ext cx="2266036" cy="1914509"/>
          </a:xfrm>
          <a:prstGeom prst="roundRect">
            <a:avLst/>
          </a:prstGeom>
          <a:solidFill>
            <a:schemeClr val="bg2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40" name="Google Shape;340;p41">
            <a:extLst>
              <a:ext uri="{FF2B5EF4-FFF2-40B4-BE49-F238E27FC236}">
                <a16:creationId xmlns:a16="http://schemas.microsoft.com/office/drawing/2014/main" id="{13856AD4-22DD-2012-88C2-3E110E2E946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2375" y="384048"/>
            <a:ext cx="175766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chemeClr val="bg1"/>
                </a:solidFill>
              </a:rPr>
              <a:t>SPRINT</a:t>
            </a:r>
            <a:endParaRPr sz="3600" dirty="0">
              <a:solidFill>
                <a:schemeClr val="bg1"/>
              </a:solidFill>
            </a:endParaRPr>
          </a:p>
        </p:txBody>
      </p:sp>
      <p:sp>
        <p:nvSpPr>
          <p:cNvPr id="343" name="Google Shape;343;p41">
            <a:extLst>
              <a:ext uri="{FF2B5EF4-FFF2-40B4-BE49-F238E27FC236}">
                <a16:creationId xmlns:a16="http://schemas.microsoft.com/office/drawing/2014/main" id="{2AB21DE0-844C-993F-A36F-9D8E9E9DA148}"/>
              </a:ext>
            </a:extLst>
          </p:cNvPr>
          <p:cNvSpPr txBox="1"/>
          <p:nvPr/>
        </p:nvSpPr>
        <p:spPr>
          <a:xfrm>
            <a:off x="959055" y="1171570"/>
            <a:ext cx="1284304" cy="84923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rgbClr val="F3F3F3"/>
                </a:solidFill>
                <a:latin typeface="Kanit"/>
                <a:ea typeface="Kanit"/>
                <a:cs typeface="Kanit"/>
                <a:sym typeface="Kanit"/>
              </a:rPr>
              <a:t>01</a:t>
            </a:r>
            <a:endParaRPr sz="3000" dirty="0">
              <a:solidFill>
                <a:srgbClr val="F3F3F3"/>
              </a:solidFill>
              <a:latin typeface="Kanit"/>
              <a:ea typeface="Kanit"/>
              <a:cs typeface="Kanit"/>
              <a:sym typeface="Kanit"/>
            </a:endParaRPr>
          </a:p>
        </p:txBody>
      </p:sp>
      <p:sp>
        <p:nvSpPr>
          <p:cNvPr id="346" name="Google Shape;346;p41">
            <a:extLst>
              <a:ext uri="{FF2B5EF4-FFF2-40B4-BE49-F238E27FC236}">
                <a16:creationId xmlns:a16="http://schemas.microsoft.com/office/drawing/2014/main" id="{25FDBC01-932E-DBB6-14E3-B905396F7731}"/>
              </a:ext>
            </a:extLst>
          </p:cNvPr>
          <p:cNvSpPr txBox="1"/>
          <p:nvPr/>
        </p:nvSpPr>
        <p:spPr>
          <a:xfrm>
            <a:off x="793688" y="2235622"/>
            <a:ext cx="734792" cy="51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rgbClr val="F3F3F3"/>
                </a:solidFill>
                <a:latin typeface="Kanit"/>
                <a:ea typeface="Kanit"/>
                <a:cs typeface="Kanit"/>
                <a:sym typeface="Kanit"/>
              </a:rPr>
              <a:t>02</a:t>
            </a:r>
            <a:endParaRPr sz="3000" dirty="0">
              <a:solidFill>
                <a:srgbClr val="F3F3F3"/>
              </a:solidFill>
              <a:latin typeface="Kanit"/>
              <a:ea typeface="Kanit"/>
              <a:cs typeface="Kanit"/>
              <a:sym typeface="Kanit"/>
            </a:endParaRPr>
          </a:p>
        </p:txBody>
      </p:sp>
      <p:sp>
        <p:nvSpPr>
          <p:cNvPr id="349" name="Google Shape;349;p41">
            <a:extLst>
              <a:ext uri="{FF2B5EF4-FFF2-40B4-BE49-F238E27FC236}">
                <a16:creationId xmlns:a16="http://schemas.microsoft.com/office/drawing/2014/main" id="{F740BA65-B5CD-E8E8-E6D1-55C0A7469D96}"/>
              </a:ext>
            </a:extLst>
          </p:cNvPr>
          <p:cNvSpPr txBox="1"/>
          <p:nvPr/>
        </p:nvSpPr>
        <p:spPr>
          <a:xfrm>
            <a:off x="1661663" y="2230491"/>
            <a:ext cx="777391" cy="51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rgbClr val="F3F3F3"/>
                </a:solidFill>
                <a:latin typeface="Kanit"/>
                <a:ea typeface="Kanit"/>
                <a:cs typeface="Kanit"/>
                <a:sym typeface="Kanit"/>
              </a:rPr>
              <a:t>03</a:t>
            </a:r>
            <a:endParaRPr sz="3000" dirty="0">
              <a:solidFill>
                <a:srgbClr val="F3F3F3"/>
              </a:solidFill>
              <a:latin typeface="Kanit"/>
              <a:ea typeface="Kanit"/>
              <a:cs typeface="Kanit"/>
              <a:sym typeface="Kanit"/>
            </a:endParaRPr>
          </a:p>
        </p:txBody>
      </p:sp>
      <p:sp>
        <p:nvSpPr>
          <p:cNvPr id="351" name="Google Shape;351;p41">
            <a:extLst>
              <a:ext uri="{FF2B5EF4-FFF2-40B4-BE49-F238E27FC236}">
                <a16:creationId xmlns:a16="http://schemas.microsoft.com/office/drawing/2014/main" id="{BB9AB374-6287-DDF9-AB2A-6AEEA569A902}"/>
              </a:ext>
            </a:extLst>
          </p:cNvPr>
          <p:cNvSpPr txBox="1"/>
          <p:nvPr/>
        </p:nvSpPr>
        <p:spPr>
          <a:xfrm>
            <a:off x="649118" y="3212046"/>
            <a:ext cx="1891906" cy="5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 dirty="0">
              <a:solidFill>
                <a:schemeClr val="lt1"/>
              </a:solidFill>
              <a:latin typeface="Kanit SemiBold"/>
              <a:ea typeface="Kanit SemiBold"/>
              <a:cs typeface="Kanit SemiBold"/>
              <a:sym typeface="Kanit SemiBold"/>
            </a:endParaRPr>
          </a:p>
        </p:txBody>
      </p:sp>
      <p:cxnSp>
        <p:nvCxnSpPr>
          <p:cNvPr id="353" name="Google Shape;353;p41">
            <a:extLst>
              <a:ext uri="{FF2B5EF4-FFF2-40B4-BE49-F238E27FC236}">
                <a16:creationId xmlns:a16="http://schemas.microsoft.com/office/drawing/2014/main" id="{5BDB4ED1-58D1-189E-FEBA-1B5B832E1E5B}"/>
              </a:ext>
            </a:extLst>
          </p:cNvPr>
          <p:cNvCxnSpPr>
            <a:cxnSpLocks/>
            <a:stCxn id="343" idx="3"/>
            <a:endCxn id="346" idx="1"/>
          </p:cNvCxnSpPr>
          <p:nvPr/>
        </p:nvCxnSpPr>
        <p:spPr>
          <a:xfrm flipH="1">
            <a:off x="793688" y="1596185"/>
            <a:ext cx="1449671" cy="897587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4" name="Google Shape;354;p41">
            <a:extLst>
              <a:ext uri="{FF2B5EF4-FFF2-40B4-BE49-F238E27FC236}">
                <a16:creationId xmlns:a16="http://schemas.microsoft.com/office/drawing/2014/main" id="{782B1097-7E92-B678-C002-0FFAA7E7E949}"/>
              </a:ext>
            </a:extLst>
          </p:cNvPr>
          <p:cNvCxnSpPr>
            <a:cxnSpLocks/>
            <a:stCxn id="346" idx="3"/>
            <a:endCxn id="349" idx="1"/>
          </p:cNvCxnSpPr>
          <p:nvPr/>
        </p:nvCxnSpPr>
        <p:spPr>
          <a:xfrm flipV="1">
            <a:off x="1528480" y="2488641"/>
            <a:ext cx="133183" cy="5131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Google Shape;191;p31">
            <a:extLst>
              <a:ext uri="{FF2B5EF4-FFF2-40B4-BE49-F238E27FC236}">
                <a16:creationId xmlns:a16="http://schemas.microsoft.com/office/drawing/2014/main" id="{D6ABF8F1-89F5-A321-15C4-4011A39FE098}"/>
              </a:ext>
            </a:extLst>
          </p:cNvPr>
          <p:cNvSpPr txBox="1">
            <a:spLocks/>
          </p:cNvSpPr>
          <p:nvPr/>
        </p:nvSpPr>
        <p:spPr>
          <a:xfrm>
            <a:off x="2371668" y="355297"/>
            <a:ext cx="529033" cy="6207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9pPr>
          </a:lstStyle>
          <a:p>
            <a:r>
              <a:rPr lang="es-ES" sz="4000" dirty="0"/>
              <a:t>1</a:t>
            </a:r>
          </a:p>
        </p:txBody>
      </p:sp>
      <p:sp>
        <p:nvSpPr>
          <p:cNvPr id="14" name="Google Shape;351;p41">
            <a:extLst>
              <a:ext uri="{FF2B5EF4-FFF2-40B4-BE49-F238E27FC236}">
                <a16:creationId xmlns:a16="http://schemas.microsoft.com/office/drawing/2014/main" id="{34294960-7E2A-93CA-0786-7CDCF5072009}"/>
              </a:ext>
            </a:extLst>
          </p:cNvPr>
          <p:cNvSpPr txBox="1"/>
          <p:nvPr/>
        </p:nvSpPr>
        <p:spPr>
          <a:xfrm>
            <a:off x="583620" y="4352424"/>
            <a:ext cx="2184991" cy="5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chemeClr val="lt1"/>
                </a:solidFill>
                <a:latin typeface="Kanit SemiBold"/>
                <a:ea typeface="Kanit SemiBold"/>
                <a:cs typeface="Kanit SemiBold"/>
                <a:sym typeface="Kanit SemiBold"/>
              </a:rPr>
              <a:t>Usuarios</a:t>
            </a:r>
            <a:endParaRPr sz="3600" dirty="0">
              <a:solidFill>
                <a:schemeClr val="lt1"/>
              </a:solidFill>
              <a:latin typeface="Kanit SemiBold"/>
              <a:ea typeface="Kanit SemiBold"/>
              <a:cs typeface="Kanit SemiBold"/>
              <a:sym typeface="Kanit SemiBold"/>
            </a:endParaRPr>
          </a:p>
        </p:txBody>
      </p:sp>
      <p:grpSp>
        <p:nvGrpSpPr>
          <p:cNvPr id="16" name="Google Shape;9498;p62">
            <a:extLst>
              <a:ext uri="{FF2B5EF4-FFF2-40B4-BE49-F238E27FC236}">
                <a16:creationId xmlns:a16="http://schemas.microsoft.com/office/drawing/2014/main" id="{A9E1D638-0F32-AEE9-5F9C-6974389F0D28}"/>
              </a:ext>
            </a:extLst>
          </p:cNvPr>
          <p:cNvGrpSpPr/>
          <p:nvPr/>
        </p:nvGrpSpPr>
        <p:grpSpPr>
          <a:xfrm>
            <a:off x="1161084" y="3117850"/>
            <a:ext cx="921859" cy="1045529"/>
            <a:chOff x="1044400" y="2917425"/>
            <a:chExt cx="248125" cy="281550"/>
          </a:xfrm>
          <a:solidFill>
            <a:schemeClr val="bg1"/>
          </a:solidFill>
        </p:grpSpPr>
        <p:sp>
          <p:nvSpPr>
            <p:cNvPr id="17" name="Google Shape;9499;p62">
              <a:extLst>
                <a:ext uri="{FF2B5EF4-FFF2-40B4-BE49-F238E27FC236}">
                  <a16:creationId xmlns:a16="http://schemas.microsoft.com/office/drawing/2014/main" id="{42E52F6D-01F3-59DA-9EEF-E0469916B55E}"/>
                </a:ext>
              </a:extLst>
            </p:cNvPr>
            <p:cNvSpPr/>
            <p:nvPr/>
          </p:nvSpPr>
          <p:spPr>
            <a:xfrm>
              <a:off x="1136400" y="3123175"/>
              <a:ext cx="64125" cy="26325"/>
            </a:xfrm>
            <a:custGeom>
              <a:avLst/>
              <a:gdLst/>
              <a:ahLst/>
              <a:cxnLst/>
              <a:rect l="l" t="t" r="r" b="b"/>
              <a:pathLst>
                <a:path w="2565" h="1053" extrusionOk="0">
                  <a:moveTo>
                    <a:pt x="352" y="0"/>
                  </a:moveTo>
                  <a:cubicBezTo>
                    <a:pt x="272" y="0"/>
                    <a:pt x="195" y="35"/>
                    <a:pt x="140" y="105"/>
                  </a:cubicBezTo>
                  <a:cubicBezTo>
                    <a:pt x="0" y="244"/>
                    <a:pt x="0" y="439"/>
                    <a:pt x="140" y="551"/>
                  </a:cubicBezTo>
                  <a:cubicBezTo>
                    <a:pt x="446" y="858"/>
                    <a:pt x="864" y="1053"/>
                    <a:pt x="1283" y="1053"/>
                  </a:cubicBezTo>
                  <a:cubicBezTo>
                    <a:pt x="1729" y="1053"/>
                    <a:pt x="2147" y="858"/>
                    <a:pt x="2425" y="551"/>
                  </a:cubicBezTo>
                  <a:cubicBezTo>
                    <a:pt x="2565" y="412"/>
                    <a:pt x="2565" y="216"/>
                    <a:pt x="2425" y="105"/>
                  </a:cubicBezTo>
                  <a:cubicBezTo>
                    <a:pt x="2356" y="35"/>
                    <a:pt x="2272" y="0"/>
                    <a:pt x="2192" y="0"/>
                  </a:cubicBezTo>
                  <a:cubicBezTo>
                    <a:pt x="2112" y="0"/>
                    <a:pt x="2035" y="35"/>
                    <a:pt x="1979" y="105"/>
                  </a:cubicBezTo>
                  <a:cubicBezTo>
                    <a:pt x="1812" y="272"/>
                    <a:pt x="1533" y="384"/>
                    <a:pt x="1283" y="384"/>
                  </a:cubicBezTo>
                  <a:cubicBezTo>
                    <a:pt x="1004" y="384"/>
                    <a:pt x="753" y="272"/>
                    <a:pt x="586" y="105"/>
                  </a:cubicBezTo>
                  <a:cubicBezTo>
                    <a:pt x="516" y="35"/>
                    <a:pt x="432" y="0"/>
                    <a:pt x="35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9500;p62">
              <a:extLst>
                <a:ext uri="{FF2B5EF4-FFF2-40B4-BE49-F238E27FC236}">
                  <a16:creationId xmlns:a16="http://schemas.microsoft.com/office/drawing/2014/main" id="{F918C4EF-6D90-A8D8-DA6F-C272C4AF2D79}"/>
                </a:ext>
              </a:extLst>
            </p:cNvPr>
            <p:cNvSpPr/>
            <p:nvPr/>
          </p:nvSpPr>
          <p:spPr>
            <a:xfrm>
              <a:off x="1127325" y="3050525"/>
              <a:ext cx="16075" cy="16050"/>
            </a:xfrm>
            <a:custGeom>
              <a:avLst/>
              <a:gdLst/>
              <a:ahLst/>
              <a:cxnLst/>
              <a:rect l="l" t="t" r="r" b="b"/>
              <a:pathLst>
                <a:path w="643" h="642" extrusionOk="0">
                  <a:moveTo>
                    <a:pt x="335" y="0"/>
                  </a:moveTo>
                  <a:cubicBezTo>
                    <a:pt x="140" y="0"/>
                    <a:pt x="1" y="140"/>
                    <a:pt x="1" y="335"/>
                  </a:cubicBezTo>
                  <a:cubicBezTo>
                    <a:pt x="1" y="502"/>
                    <a:pt x="140" y="642"/>
                    <a:pt x="335" y="642"/>
                  </a:cubicBezTo>
                  <a:cubicBezTo>
                    <a:pt x="503" y="642"/>
                    <a:pt x="642" y="502"/>
                    <a:pt x="642" y="335"/>
                  </a:cubicBezTo>
                  <a:cubicBezTo>
                    <a:pt x="642" y="140"/>
                    <a:pt x="503" y="0"/>
                    <a:pt x="33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9501;p62">
              <a:extLst>
                <a:ext uri="{FF2B5EF4-FFF2-40B4-BE49-F238E27FC236}">
                  <a16:creationId xmlns:a16="http://schemas.microsoft.com/office/drawing/2014/main" id="{426B0F63-3B0D-BE81-0EC7-B19F78A55F44}"/>
                </a:ext>
              </a:extLst>
            </p:cNvPr>
            <p:cNvSpPr/>
            <p:nvPr/>
          </p:nvSpPr>
          <p:spPr>
            <a:xfrm>
              <a:off x="1192850" y="3050525"/>
              <a:ext cx="15350" cy="16050"/>
            </a:xfrm>
            <a:custGeom>
              <a:avLst/>
              <a:gdLst/>
              <a:ahLst/>
              <a:cxnLst/>
              <a:rect l="l" t="t" r="r" b="b"/>
              <a:pathLst>
                <a:path w="614" h="642" extrusionOk="0">
                  <a:moveTo>
                    <a:pt x="307" y="0"/>
                  </a:moveTo>
                  <a:cubicBezTo>
                    <a:pt x="140" y="0"/>
                    <a:pt x="0" y="140"/>
                    <a:pt x="0" y="335"/>
                  </a:cubicBezTo>
                  <a:cubicBezTo>
                    <a:pt x="0" y="502"/>
                    <a:pt x="140" y="642"/>
                    <a:pt x="307" y="642"/>
                  </a:cubicBezTo>
                  <a:cubicBezTo>
                    <a:pt x="474" y="642"/>
                    <a:pt x="613" y="502"/>
                    <a:pt x="613" y="335"/>
                  </a:cubicBezTo>
                  <a:cubicBezTo>
                    <a:pt x="613" y="140"/>
                    <a:pt x="474" y="0"/>
                    <a:pt x="30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9502;p62">
              <a:extLst>
                <a:ext uri="{FF2B5EF4-FFF2-40B4-BE49-F238E27FC236}">
                  <a16:creationId xmlns:a16="http://schemas.microsoft.com/office/drawing/2014/main" id="{C71074F3-E100-F602-9A43-367A0F29FA05}"/>
                </a:ext>
              </a:extLst>
            </p:cNvPr>
            <p:cNvSpPr/>
            <p:nvPr/>
          </p:nvSpPr>
          <p:spPr>
            <a:xfrm>
              <a:off x="1044400" y="2917425"/>
              <a:ext cx="248125" cy="281550"/>
            </a:xfrm>
            <a:custGeom>
              <a:avLst/>
              <a:gdLst/>
              <a:ahLst/>
              <a:cxnLst/>
              <a:rect l="l" t="t" r="r" b="b"/>
              <a:pathLst>
                <a:path w="9925" h="11262" extrusionOk="0">
                  <a:moveTo>
                    <a:pt x="7332" y="669"/>
                  </a:moveTo>
                  <a:cubicBezTo>
                    <a:pt x="7499" y="669"/>
                    <a:pt x="7639" y="809"/>
                    <a:pt x="7639" y="976"/>
                  </a:cubicBezTo>
                  <a:lnTo>
                    <a:pt x="7639" y="2816"/>
                  </a:lnTo>
                  <a:lnTo>
                    <a:pt x="6886" y="2063"/>
                  </a:lnTo>
                  <a:cubicBezTo>
                    <a:pt x="6823" y="2000"/>
                    <a:pt x="6743" y="1964"/>
                    <a:pt x="6660" y="1964"/>
                  </a:cubicBezTo>
                  <a:cubicBezTo>
                    <a:pt x="6595" y="1964"/>
                    <a:pt x="6529" y="1986"/>
                    <a:pt x="6468" y="2035"/>
                  </a:cubicBezTo>
                  <a:cubicBezTo>
                    <a:pt x="5924" y="2398"/>
                    <a:pt x="5297" y="2579"/>
                    <a:pt x="4670" y="2579"/>
                  </a:cubicBezTo>
                  <a:cubicBezTo>
                    <a:pt x="4043" y="2579"/>
                    <a:pt x="3415" y="2398"/>
                    <a:pt x="2872" y="2035"/>
                  </a:cubicBezTo>
                  <a:cubicBezTo>
                    <a:pt x="2811" y="1986"/>
                    <a:pt x="2744" y="1964"/>
                    <a:pt x="2680" y="1964"/>
                  </a:cubicBezTo>
                  <a:cubicBezTo>
                    <a:pt x="2597" y="1964"/>
                    <a:pt x="2516" y="2000"/>
                    <a:pt x="2454" y="2063"/>
                  </a:cubicBezTo>
                  <a:lnTo>
                    <a:pt x="1701" y="2816"/>
                  </a:lnTo>
                  <a:lnTo>
                    <a:pt x="1701" y="976"/>
                  </a:lnTo>
                  <a:cubicBezTo>
                    <a:pt x="1980" y="809"/>
                    <a:pt x="2147" y="669"/>
                    <a:pt x="2314" y="669"/>
                  </a:cubicBezTo>
                  <a:cubicBezTo>
                    <a:pt x="2482" y="669"/>
                    <a:pt x="2621" y="809"/>
                    <a:pt x="2621" y="976"/>
                  </a:cubicBezTo>
                  <a:cubicBezTo>
                    <a:pt x="2621" y="1143"/>
                    <a:pt x="2760" y="1283"/>
                    <a:pt x="2956" y="1283"/>
                  </a:cubicBezTo>
                  <a:cubicBezTo>
                    <a:pt x="3123" y="1283"/>
                    <a:pt x="3262" y="1143"/>
                    <a:pt x="3262" y="976"/>
                  </a:cubicBezTo>
                  <a:cubicBezTo>
                    <a:pt x="3262" y="809"/>
                    <a:pt x="3402" y="669"/>
                    <a:pt x="3569" y="669"/>
                  </a:cubicBezTo>
                  <a:cubicBezTo>
                    <a:pt x="3736" y="669"/>
                    <a:pt x="3875" y="809"/>
                    <a:pt x="3875" y="976"/>
                  </a:cubicBezTo>
                  <a:cubicBezTo>
                    <a:pt x="3875" y="1143"/>
                    <a:pt x="4015" y="1283"/>
                    <a:pt x="4210" y="1283"/>
                  </a:cubicBezTo>
                  <a:cubicBezTo>
                    <a:pt x="4377" y="1283"/>
                    <a:pt x="4517" y="1143"/>
                    <a:pt x="4517" y="976"/>
                  </a:cubicBezTo>
                  <a:cubicBezTo>
                    <a:pt x="4517" y="809"/>
                    <a:pt x="4656" y="669"/>
                    <a:pt x="4823" y="669"/>
                  </a:cubicBezTo>
                  <a:cubicBezTo>
                    <a:pt x="4990" y="669"/>
                    <a:pt x="5130" y="809"/>
                    <a:pt x="5130" y="976"/>
                  </a:cubicBezTo>
                  <a:cubicBezTo>
                    <a:pt x="5130" y="1143"/>
                    <a:pt x="5269" y="1283"/>
                    <a:pt x="5464" y="1283"/>
                  </a:cubicBezTo>
                  <a:cubicBezTo>
                    <a:pt x="5632" y="1283"/>
                    <a:pt x="5771" y="1143"/>
                    <a:pt x="5771" y="976"/>
                  </a:cubicBezTo>
                  <a:cubicBezTo>
                    <a:pt x="5771" y="809"/>
                    <a:pt x="5910" y="669"/>
                    <a:pt x="6078" y="669"/>
                  </a:cubicBezTo>
                  <a:cubicBezTo>
                    <a:pt x="6245" y="669"/>
                    <a:pt x="6384" y="809"/>
                    <a:pt x="6384" y="976"/>
                  </a:cubicBezTo>
                  <a:cubicBezTo>
                    <a:pt x="6384" y="1143"/>
                    <a:pt x="6524" y="1283"/>
                    <a:pt x="6719" y="1283"/>
                  </a:cubicBezTo>
                  <a:cubicBezTo>
                    <a:pt x="6886" y="1283"/>
                    <a:pt x="7025" y="1143"/>
                    <a:pt x="7025" y="976"/>
                  </a:cubicBezTo>
                  <a:cubicBezTo>
                    <a:pt x="7025" y="809"/>
                    <a:pt x="7165" y="669"/>
                    <a:pt x="7332" y="669"/>
                  </a:cubicBezTo>
                  <a:close/>
                  <a:moveTo>
                    <a:pt x="1311" y="5297"/>
                  </a:moveTo>
                  <a:lnTo>
                    <a:pt x="1311" y="6635"/>
                  </a:lnTo>
                  <a:cubicBezTo>
                    <a:pt x="949" y="6635"/>
                    <a:pt x="642" y="6356"/>
                    <a:pt x="642" y="5966"/>
                  </a:cubicBezTo>
                  <a:cubicBezTo>
                    <a:pt x="642" y="5603"/>
                    <a:pt x="921" y="5297"/>
                    <a:pt x="1311" y="5297"/>
                  </a:cubicBezTo>
                  <a:close/>
                  <a:moveTo>
                    <a:pt x="8586" y="5297"/>
                  </a:moveTo>
                  <a:cubicBezTo>
                    <a:pt x="8949" y="5297"/>
                    <a:pt x="9255" y="5575"/>
                    <a:pt x="9255" y="5966"/>
                  </a:cubicBezTo>
                  <a:cubicBezTo>
                    <a:pt x="9255" y="6356"/>
                    <a:pt x="8949" y="6635"/>
                    <a:pt x="8586" y="6635"/>
                  </a:cubicBezTo>
                  <a:lnTo>
                    <a:pt x="8586" y="5297"/>
                  </a:lnTo>
                  <a:close/>
                  <a:moveTo>
                    <a:pt x="6914" y="2732"/>
                  </a:moveTo>
                  <a:lnTo>
                    <a:pt x="7973" y="3763"/>
                  </a:lnTo>
                  <a:cubicBezTo>
                    <a:pt x="7917" y="4265"/>
                    <a:pt x="7917" y="7248"/>
                    <a:pt x="7917" y="7638"/>
                  </a:cubicBezTo>
                  <a:cubicBezTo>
                    <a:pt x="7917" y="9255"/>
                    <a:pt x="6607" y="10593"/>
                    <a:pt x="4963" y="10593"/>
                  </a:cubicBezTo>
                  <a:cubicBezTo>
                    <a:pt x="3318" y="10593"/>
                    <a:pt x="2008" y="9255"/>
                    <a:pt x="2008" y="7638"/>
                  </a:cubicBezTo>
                  <a:lnTo>
                    <a:pt x="2008" y="3763"/>
                  </a:lnTo>
                  <a:lnTo>
                    <a:pt x="3039" y="2732"/>
                  </a:lnTo>
                  <a:cubicBezTo>
                    <a:pt x="3638" y="3080"/>
                    <a:pt x="4301" y="3255"/>
                    <a:pt x="4966" y="3255"/>
                  </a:cubicBezTo>
                  <a:cubicBezTo>
                    <a:pt x="5632" y="3255"/>
                    <a:pt x="6301" y="3080"/>
                    <a:pt x="6914" y="2732"/>
                  </a:cubicBezTo>
                  <a:close/>
                  <a:moveTo>
                    <a:pt x="2314" y="0"/>
                  </a:moveTo>
                  <a:cubicBezTo>
                    <a:pt x="1757" y="0"/>
                    <a:pt x="1339" y="446"/>
                    <a:pt x="1339" y="976"/>
                  </a:cubicBezTo>
                  <a:lnTo>
                    <a:pt x="1339" y="4628"/>
                  </a:lnTo>
                  <a:cubicBezTo>
                    <a:pt x="614" y="4628"/>
                    <a:pt x="1" y="5241"/>
                    <a:pt x="1" y="5966"/>
                  </a:cubicBezTo>
                  <a:cubicBezTo>
                    <a:pt x="1" y="6690"/>
                    <a:pt x="614" y="7276"/>
                    <a:pt x="1339" y="7276"/>
                  </a:cubicBezTo>
                  <a:lnTo>
                    <a:pt x="1339" y="7638"/>
                  </a:lnTo>
                  <a:cubicBezTo>
                    <a:pt x="1339" y="9617"/>
                    <a:pt x="2983" y="11262"/>
                    <a:pt x="4963" y="11262"/>
                  </a:cubicBezTo>
                  <a:cubicBezTo>
                    <a:pt x="6942" y="11262"/>
                    <a:pt x="8586" y="9617"/>
                    <a:pt x="8586" y="7638"/>
                  </a:cubicBezTo>
                  <a:lnTo>
                    <a:pt x="8586" y="7276"/>
                  </a:lnTo>
                  <a:cubicBezTo>
                    <a:pt x="9311" y="7276"/>
                    <a:pt x="9896" y="6690"/>
                    <a:pt x="9896" y="5966"/>
                  </a:cubicBezTo>
                  <a:cubicBezTo>
                    <a:pt x="9924" y="5241"/>
                    <a:pt x="9311" y="4628"/>
                    <a:pt x="8586" y="4628"/>
                  </a:cubicBezTo>
                  <a:lnTo>
                    <a:pt x="8586" y="976"/>
                  </a:lnTo>
                  <a:cubicBezTo>
                    <a:pt x="8586" y="418"/>
                    <a:pt x="8140" y="0"/>
                    <a:pt x="7611" y="0"/>
                  </a:cubicBezTo>
                  <a:cubicBezTo>
                    <a:pt x="7360" y="0"/>
                    <a:pt x="7137" y="112"/>
                    <a:pt x="6942" y="251"/>
                  </a:cubicBezTo>
                  <a:cubicBezTo>
                    <a:pt x="6774" y="56"/>
                    <a:pt x="6524" y="0"/>
                    <a:pt x="6301" y="0"/>
                  </a:cubicBezTo>
                  <a:cubicBezTo>
                    <a:pt x="6050" y="0"/>
                    <a:pt x="5799" y="112"/>
                    <a:pt x="5632" y="251"/>
                  </a:cubicBezTo>
                  <a:cubicBezTo>
                    <a:pt x="5436" y="56"/>
                    <a:pt x="5213" y="0"/>
                    <a:pt x="4963" y="0"/>
                  </a:cubicBezTo>
                  <a:cubicBezTo>
                    <a:pt x="4712" y="0"/>
                    <a:pt x="4461" y="112"/>
                    <a:pt x="4294" y="251"/>
                  </a:cubicBezTo>
                  <a:cubicBezTo>
                    <a:pt x="4126" y="56"/>
                    <a:pt x="3875" y="0"/>
                    <a:pt x="3625" y="0"/>
                  </a:cubicBezTo>
                  <a:cubicBezTo>
                    <a:pt x="3402" y="0"/>
                    <a:pt x="3151" y="112"/>
                    <a:pt x="2983" y="251"/>
                  </a:cubicBezTo>
                  <a:cubicBezTo>
                    <a:pt x="2788" y="56"/>
                    <a:pt x="2565" y="0"/>
                    <a:pt x="231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9503;p62">
              <a:extLst>
                <a:ext uri="{FF2B5EF4-FFF2-40B4-BE49-F238E27FC236}">
                  <a16:creationId xmlns:a16="http://schemas.microsoft.com/office/drawing/2014/main" id="{CF5A7B42-79FA-164C-AB36-A70AB5561CA8}"/>
                </a:ext>
              </a:extLst>
            </p:cNvPr>
            <p:cNvSpPr/>
            <p:nvPr/>
          </p:nvSpPr>
          <p:spPr>
            <a:xfrm>
              <a:off x="1086125" y="2932961"/>
              <a:ext cx="11427" cy="58241"/>
            </a:xfrm>
            <a:custGeom>
              <a:avLst/>
              <a:gdLst/>
              <a:ahLst/>
              <a:cxnLst/>
              <a:rect l="l" t="t" r="r" b="b"/>
              <a:pathLst>
                <a:path w="500" h="2548" extrusionOk="0">
                  <a:moveTo>
                    <a:pt x="500" y="2238"/>
                  </a:moveTo>
                  <a:lnTo>
                    <a:pt x="500" y="0"/>
                  </a:lnTo>
                  <a:lnTo>
                    <a:pt x="72" y="214"/>
                  </a:lnTo>
                  <a:lnTo>
                    <a:pt x="0" y="1547"/>
                  </a:lnTo>
                  <a:lnTo>
                    <a:pt x="0" y="254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22" name="Google Shape;9504;p62">
              <a:extLst>
                <a:ext uri="{FF2B5EF4-FFF2-40B4-BE49-F238E27FC236}">
                  <a16:creationId xmlns:a16="http://schemas.microsoft.com/office/drawing/2014/main" id="{72546DEF-AB12-92C3-E2CD-9CF608783AF2}"/>
                </a:ext>
              </a:extLst>
            </p:cNvPr>
            <p:cNvSpPr/>
            <p:nvPr/>
          </p:nvSpPr>
          <p:spPr>
            <a:xfrm>
              <a:off x="1090922" y="2925900"/>
              <a:ext cx="29209" cy="38629"/>
            </a:xfrm>
            <a:custGeom>
              <a:avLst/>
              <a:gdLst/>
              <a:ahLst/>
              <a:cxnLst/>
              <a:rect l="l" t="t" r="r" b="b"/>
              <a:pathLst>
                <a:path w="1278" h="1690" extrusionOk="0">
                  <a:moveTo>
                    <a:pt x="288" y="737"/>
                  </a:moveTo>
                  <a:cubicBezTo>
                    <a:pt x="296" y="689"/>
                    <a:pt x="288" y="519"/>
                    <a:pt x="336" y="451"/>
                  </a:cubicBezTo>
                  <a:cubicBezTo>
                    <a:pt x="384" y="384"/>
                    <a:pt x="471" y="340"/>
                    <a:pt x="574" y="332"/>
                  </a:cubicBezTo>
                  <a:cubicBezTo>
                    <a:pt x="677" y="324"/>
                    <a:pt x="840" y="412"/>
                    <a:pt x="955" y="404"/>
                  </a:cubicBezTo>
                  <a:cubicBezTo>
                    <a:pt x="1070" y="396"/>
                    <a:pt x="1320" y="349"/>
                    <a:pt x="1264" y="285"/>
                  </a:cubicBezTo>
                  <a:cubicBezTo>
                    <a:pt x="1208" y="222"/>
                    <a:pt x="816" y="51"/>
                    <a:pt x="621" y="23"/>
                  </a:cubicBezTo>
                  <a:cubicBezTo>
                    <a:pt x="427" y="-5"/>
                    <a:pt x="200" y="-13"/>
                    <a:pt x="97" y="118"/>
                  </a:cubicBezTo>
                  <a:cubicBezTo>
                    <a:pt x="-6" y="249"/>
                    <a:pt x="2" y="547"/>
                    <a:pt x="2" y="809"/>
                  </a:cubicBezTo>
                  <a:cubicBezTo>
                    <a:pt x="2" y="1071"/>
                    <a:pt x="81" y="1543"/>
                    <a:pt x="97" y="1690"/>
                  </a:cubicBezTo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23" name="Google Shape;9505;p62">
              <a:extLst>
                <a:ext uri="{FF2B5EF4-FFF2-40B4-BE49-F238E27FC236}">
                  <a16:creationId xmlns:a16="http://schemas.microsoft.com/office/drawing/2014/main" id="{E5425FA5-8D54-1287-405D-FF49A5A0EC55}"/>
                </a:ext>
              </a:extLst>
            </p:cNvPr>
            <p:cNvSpPr/>
            <p:nvPr/>
          </p:nvSpPr>
          <p:spPr>
            <a:xfrm>
              <a:off x="1222775" y="2966925"/>
              <a:ext cx="28574" cy="36325"/>
            </a:xfrm>
            <a:custGeom>
              <a:avLst/>
              <a:gdLst/>
              <a:ahLst/>
              <a:cxnLst/>
              <a:rect l="l" t="t" r="r" b="b"/>
              <a:pathLst>
                <a:path w="1048" h="1453" extrusionOk="0">
                  <a:moveTo>
                    <a:pt x="0" y="0"/>
                  </a:moveTo>
                  <a:lnTo>
                    <a:pt x="1048" y="1072"/>
                  </a:lnTo>
                  <a:lnTo>
                    <a:pt x="905" y="1453"/>
                  </a:lnTo>
                  <a:lnTo>
                    <a:pt x="0" y="66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24" name="Google Shape;9506;p62">
              <a:extLst>
                <a:ext uri="{FF2B5EF4-FFF2-40B4-BE49-F238E27FC236}">
                  <a16:creationId xmlns:a16="http://schemas.microsoft.com/office/drawing/2014/main" id="{BC1F612B-A7A3-6C4A-3B62-90980A49B117}"/>
                </a:ext>
              </a:extLst>
            </p:cNvPr>
            <p:cNvSpPr/>
            <p:nvPr/>
          </p:nvSpPr>
          <p:spPr>
            <a:xfrm>
              <a:off x="1205975" y="2965750"/>
              <a:ext cx="21000" cy="1620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9507;p62">
              <a:extLst>
                <a:ext uri="{FF2B5EF4-FFF2-40B4-BE49-F238E27FC236}">
                  <a16:creationId xmlns:a16="http://schemas.microsoft.com/office/drawing/2014/main" id="{02647B95-1418-26DD-27AA-1CA9F30C4894}"/>
                </a:ext>
              </a:extLst>
            </p:cNvPr>
            <p:cNvSpPr/>
            <p:nvPr/>
          </p:nvSpPr>
          <p:spPr>
            <a:xfrm>
              <a:off x="1082225" y="2937250"/>
              <a:ext cx="11400" cy="264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" name="Rectangle 1">
            <a:extLst>
              <a:ext uri="{FF2B5EF4-FFF2-40B4-BE49-F238E27FC236}">
                <a16:creationId xmlns:a16="http://schemas.microsoft.com/office/drawing/2014/main" id="{DC1695FE-EDA5-801C-101E-6393ADD4A4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"/>
          </a:p>
        </p:txBody>
      </p:sp>
      <p:pic>
        <p:nvPicPr>
          <p:cNvPr id="31" name="Imagen 30" descr="Interfaz de usuario gráfica, Texto, Aplicación&#10;&#10;El contenido generado por IA puede ser incorrecto.">
            <a:extLst>
              <a:ext uri="{FF2B5EF4-FFF2-40B4-BE49-F238E27FC236}">
                <a16:creationId xmlns:a16="http://schemas.microsoft.com/office/drawing/2014/main" id="{179B8A5A-F37E-A58D-7FE9-F7F04A4A3B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2990" y="897840"/>
            <a:ext cx="5654841" cy="3180848"/>
          </a:xfrm>
          <a:prstGeom prst="rect">
            <a:avLst/>
          </a:prstGeom>
        </p:spPr>
      </p:pic>
      <p:pic>
        <p:nvPicPr>
          <p:cNvPr id="39" name="Imagen 38" descr="Interfaz de usuario gráfica, Texto, Aplicación, Chat o mensaje de texto&#10;&#10;El contenido generado por IA puede ser incorrecto.">
            <a:extLst>
              <a:ext uri="{FF2B5EF4-FFF2-40B4-BE49-F238E27FC236}">
                <a16:creationId xmlns:a16="http://schemas.microsoft.com/office/drawing/2014/main" id="{15CFAF6B-F1FE-9C51-2853-5F219E0291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5741" y="191817"/>
            <a:ext cx="1768678" cy="4500186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41" name="Imagen 40">
            <a:extLst>
              <a:ext uri="{FF2B5EF4-FFF2-40B4-BE49-F238E27FC236}">
                <a16:creationId xmlns:a16="http://schemas.microsoft.com/office/drawing/2014/main" id="{3117DFDA-3E80-4421-AE2E-2CDC8F60E5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4425" y="2251985"/>
            <a:ext cx="8143406" cy="778741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43" name="Imagen 42" descr="Tabla&#10;&#10;El contenido generado por IA puede ser incorrecto.">
            <a:extLst>
              <a:ext uri="{FF2B5EF4-FFF2-40B4-BE49-F238E27FC236}">
                <a16:creationId xmlns:a16="http://schemas.microsoft.com/office/drawing/2014/main" id="{C4350D02-D3DA-1E44-F2D5-D6D4785AE4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9511" y="410468"/>
            <a:ext cx="7821914" cy="4348984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5079129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>
          <a:extLst>
            <a:ext uri="{FF2B5EF4-FFF2-40B4-BE49-F238E27FC236}">
              <a16:creationId xmlns:a16="http://schemas.microsoft.com/office/drawing/2014/main" id="{D9E4CCD4-422F-E32C-FB5E-07AA713BB1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ángulo: esquinas redondeadas 28">
            <a:extLst>
              <a:ext uri="{FF2B5EF4-FFF2-40B4-BE49-F238E27FC236}">
                <a16:creationId xmlns:a16="http://schemas.microsoft.com/office/drawing/2014/main" id="{9EB45161-6209-6FD6-D4ED-BC25813B6133}"/>
              </a:ext>
            </a:extLst>
          </p:cNvPr>
          <p:cNvSpPr/>
          <p:nvPr/>
        </p:nvSpPr>
        <p:spPr>
          <a:xfrm>
            <a:off x="502575" y="2954215"/>
            <a:ext cx="2266036" cy="1914509"/>
          </a:xfrm>
          <a:prstGeom prst="roundRect">
            <a:avLst/>
          </a:prstGeom>
          <a:solidFill>
            <a:schemeClr val="bg2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40" name="Google Shape;340;p41">
            <a:extLst>
              <a:ext uri="{FF2B5EF4-FFF2-40B4-BE49-F238E27FC236}">
                <a16:creationId xmlns:a16="http://schemas.microsoft.com/office/drawing/2014/main" id="{A4E15F9D-6BB5-63DF-211C-8064506427F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2375" y="384048"/>
            <a:ext cx="175766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chemeClr val="bg1"/>
                </a:solidFill>
              </a:rPr>
              <a:t>SPRINT</a:t>
            </a:r>
            <a:endParaRPr sz="3600" dirty="0">
              <a:solidFill>
                <a:schemeClr val="bg1"/>
              </a:solidFill>
            </a:endParaRPr>
          </a:p>
        </p:txBody>
      </p:sp>
      <p:sp>
        <p:nvSpPr>
          <p:cNvPr id="343" name="Google Shape;343;p41">
            <a:extLst>
              <a:ext uri="{FF2B5EF4-FFF2-40B4-BE49-F238E27FC236}">
                <a16:creationId xmlns:a16="http://schemas.microsoft.com/office/drawing/2014/main" id="{8D830757-84E2-E259-E682-C259C3366036}"/>
              </a:ext>
            </a:extLst>
          </p:cNvPr>
          <p:cNvSpPr txBox="1"/>
          <p:nvPr/>
        </p:nvSpPr>
        <p:spPr>
          <a:xfrm>
            <a:off x="959055" y="1171570"/>
            <a:ext cx="1284304" cy="84923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rgbClr val="F3F3F3"/>
                </a:solidFill>
                <a:latin typeface="Kanit"/>
                <a:ea typeface="Kanit"/>
                <a:cs typeface="Kanit"/>
                <a:sym typeface="Kanit"/>
              </a:rPr>
              <a:t>01</a:t>
            </a:r>
            <a:endParaRPr sz="3000" dirty="0">
              <a:solidFill>
                <a:srgbClr val="F3F3F3"/>
              </a:solidFill>
              <a:latin typeface="Kanit"/>
              <a:ea typeface="Kanit"/>
              <a:cs typeface="Kanit"/>
              <a:sym typeface="Kanit"/>
            </a:endParaRPr>
          </a:p>
        </p:txBody>
      </p:sp>
      <p:sp>
        <p:nvSpPr>
          <p:cNvPr id="346" name="Google Shape;346;p41">
            <a:extLst>
              <a:ext uri="{FF2B5EF4-FFF2-40B4-BE49-F238E27FC236}">
                <a16:creationId xmlns:a16="http://schemas.microsoft.com/office/drawing/2014/main" id="{ECBFD727-C4B1-215F-620C-1D9FF8674A58}"/>
              </a:ext>
            </a:extLst>
          </p:cNvPr>
          <p:cNvSpPr txBox="1"/>
          <p:nvPr/>
        </p:nvSpPr>
        <p:spPr>
          <a:xfrm>
            <a:off x="793688" y="2235622"/>
            <a:ext cx="734792" cy="51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rgbClr val="F3F3F3"/>
                </a:solidFill>
                <a:latin typeface="Kanit"/>
                <a:ea typeface="Kanit"/>
                <a:cs typeface="Kanit"/>
                <a:sym typeface="Kanit"/>
              </a:rPr>
              <a:t>02</a:t>
            </a:r>
            <a:endParaRPr sz="3000" dirty="0">
              <a:solidFill>
                <a:srgbClr val="F3F3F3"/>
              </a:solidFill>
              <a:latin typeface="Kanit"/>
              <a:ea typeface="Kanit"/>
              <a:cs typeface="Kanit"/>
              <a:sym typeface="Kanit"/>
            </a:endParaRPr>
          </a:p>
        </p:txBody>
      </p:sp>
      <p:sp>
        <p:nvSpPr>
          <p:cNvPr id="349" name="Google Shape;349;p41">
            <a:extLst>
              <a:ext uri="{FF2B5EF4-FFF2-40B4-BE49-F238E27FC236}">
                <a16:creationId xmlns:a16="http://schemas.microsoft.com/office/drawing/2014/main" id="{04ECE045-B7DF-89A5-C2B3-FEB85FEA5765}"/>
              </a:ext>
            </a:extLst>
          </p:cNvPr>
          <p:cNvSpPr txBox="1"/>
          <p:nvPr/>
        </p:nvSpPr>
        <p:spPr>
          <a:xfrm>
            <a:off x="1661663" y="2230491"/>
            <a:ext cx="777391" cy="51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rgbClr val="F3F3F3"/>
                </a:solidFill>
                <a:latin typeface="Kanit"/>
                <a:ea typeface="Kanit"/>
                <a:cs typeface="Kanit"/>
                <a:sym typeface="Kanit"/>
              </a:rPr>
              <a:t>03</a:t>
            </a:r>
            <a:endParaRPr sz="3000" dirty="0">
              <a:solidFill>
                <a:srgbClr val="F3F3F3"/>
              </a:solidFill>
              <a:latin typeface="Kanit"/>
              <a:ea typeface="Kanit"/>
              <a:cs typeface="Kanit"/>
              <a:sym typeface="Kanit"/>
            </a:endParaRPr>
          </a:p>
        </p:txBody>
      </p:sp>
      <p:cxnSp>
        <p:nvCxnSpPr>
          <p:cNvPr id="353" name="Google Shape;353;p41">
            <a:extLst>
              <a:ext uri="{FF2B5EF4-FFF2-40B4-BE49-F238E27FC236}">
                <a16:creationId xmlns:a16="http://schemas.microsoft.com/office/drawing/2014/main" id="{E649D9FC-F152-68D7-2717-3DD5D571ABE4}"/>
              </a:ext>
            </a:extLst>
          </p:cNvPr>
          <p:cNvCxnSpPr>
            <a:cxnSpLocks/>
            <a:stCxn id="343" idx="3"/>
            <a:endCxn id="346" idx="1"/>
          </p:cNvCxnSpPr>
          <p:nvPr/>
        </p:nvCxnSpPr>
        <p:spPr>
          <a:xfrm flipH="1">
            <a:off x="793688" y="1596185"/>
            <a:ext cx="1449671" cy="897587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4" name="Google Shape;354;p41">
            <a:extLst>
              <a:ext uri="{FF2B5EF4-FFF2-40B4-BE49-F238E27FC236}">
                <a16:creationId xmlns:a16="http://schemas.microsoft.com/office/drawing/2014/main" id="{90640302-C0F8-3B50-FD57-256544A0C096}"/>
              </a:ext>
            </a:extLst>
          </p:cNvPr>
          <p:cNvCxnSpPr>
            <a:cxnSpLocks/>
            <a:stCxn id="346" idx="3"/>
            <a:endCxn id="349" idx="1"/>
          </p:cNvCxnSpPr>
          <p:nvPr/>
        </p:nvCxnSpPr>
        <p:spPr>
          <a:xfrm flipV="1">
            <a:off x="1528480" y="2488641"/>
            <a:ext cx="133183" cy="5131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Google Shape;191;p31">
            <a:extLst>
              <a:ext uri="{FF2B5EF4-FFF2-40B4-BE49-F238E27FC236}">
                <a16:creationId xmlns:a16="http://schemas.microsoft.com/office/drawing/2014/main" id="{75FF45AC-7187-D018-9117-1FF1C94F8D76}"/>
              </a:ext>
            </a:extLst>
          </p:cNvPr>
          <p:cNvSpPr txBox="1">
            <a:spLocks/>
          </p:cNvSpPr>
          <p:nvPr/>
        </p:nvSpPr>
        <p:spPr>
          <a:xfrm>
            <a:off x="2371668" y="355297"/>
            <a:ext cx="529033" cy="6207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9pPr>
          </a:lstStyle>
          <a:p>
            <a:r>
              <a:rPr lang="es-ES" sz="4000" dirty="0"/>
              <a:t>1</a:t>
            </a:r>
          </a:p>
        </p:txBody>
      </p:sp>
      <p:sp>
        <p:nvSpPr>
          <p:cNvPr id="14" name="Google Shape;351;p41">
            <a:extLst>
              <a:ext uri="{FF2B5EF4-FFF2-40B4-BE49-F238E27FC236}">
                <a16:creationId xmlns:a16="http://schemas.microsoft.com/office/drawing/2014/main" id="{AF899185-C077-A94D-8E16-141C3D879EF3}"/>
              </a:ext>
            </a:extLst>
          </p:cNvPr>
          <p:cNvSpPr txBox="1"/>
          <p:nvPr/>
        </p:nvSpPr>
        <p:spPr>
          <a:xfrm>
            <a:off x="583620" y="4352424"/>
            <a:ext cx="2184991" cy="5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chemeClr val="lt1"/>
                </a:solidFill>
                <a:latin typeface="Kanit SemiBold"/>
                <a:ea typeface="Kanit SemiBold"/>
                <a:cs typeface="Kanit SemiBold"/>
                <a:sym typeface="Kanit SemiBold"/>
              </a:rPr>
              <a:t>Producto</a:t>
            </a:r>
            <a:endParaRPr sz="3600" dirty="0">
              <a:solidFill>
                <a:schemeClr val="lt1"/>
              </a:solidFill>
              <a:latin typeface="Kanit SemiBold"/>
              <a:ea typeface="Kanit SemiBold"/>
              <a:cs typeface="Kanit SemiBold"/>
              <a:sym typeface="Kanit SemiBold"/>
            </a:endParaRPr>
          </a:p>
        </p:txBody>
      </p:sp>
      <p:sp>
        <p:nvSpPr>
          <p:cNvPr id="26" name="Rectangle 1">
            <a:extLst>
              <a:ext uri="{FF2B5EF4-FFF2-40B4-BE49-F238E27FC236}">
                <a16:creationId xmlns:a16="http://schemas.microsoft.com/office/drawing/2014/main" id="{6C0F11F3-1FF0-8442-7218-91CCC822D6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"/>
          </a:p>
        </p:txBody>
      </p:sp>
      <p:sp>
        <p:nvSpPr>
          <p:cNvPr id="44" name="Google Shape;8495;p60">
            <a:extLst>
              <a:ext uri="{FF2B5EF4-FFF2-40B4-BE49-F238E27FC236}">
                <a16:creationId xmlns:a16="http://schemas.microsoft.com/office/drawing/2014/main" id="{C99DA1D9-2B8A-70C7-4097-E3C2DECD8032}"/>
              </a:ext>
            </a:extLst>
          </p:cNvPr>
          <p:cNvSpPr/>
          <p:nvPr/>
        </p:nvSpPr>
        <p:spPr>
          <a:xfrm>
            <a:off x="1187111" y="3231199"/>
            <a:ext cx="896963" cy="913801"/>
          </a:xfrm>
          <a:custGeom>
            <a:avLst/>
            <a:gdLst/>
            <a:ahLst/>
            <a:cxnLst/>
            <a:rect l="l" t="t" r="r" b="b"/>
            <a:pathLst>
              <a:path w="12729" h="12761" extrusionOk="0">
                <a:moveTo>
                  <a:pt x="10595" y="882"/>
                </a:moveTo>
                <a:cubicBezTo>
                  <a:pt x="11081" y="882"/>
                  <a:pt x="11558" y="1164"/>
                  <a:pt x="11752" y="1647"/>
                </a:cubicBezTo>
                <a:cubicBezTo>
                  <a:pt x="11941" y="2120"/>
                  <a:pt x="11846" y="2624"/>
                  <a:pt x="11500" y="3033"/>
                </a:cubicBezTo>
                <a:lnTo>
                  <a:pt x="11374" y="3128"/>
                </a:lnTo>
                <a:lnTo>
                  <a:pt x="9609" y="1363"/>
                </a:lnTo>
                <a:lnTo>
                  <a:pt x="9735" y="1237"/>
                </a:lnTo>
                <a:cubicBezTo>
                  <a:pt x="9979" y="994"/>
                  <a:pt x="10288" y="882"/>
                  <a:pt x="10595" y="882"/>
                </a:cubicBezTo>
                <a:close/>
                <a:moveTo>
                  <a:pt x="9011" y="1899"/>
                </a:moveTo>
                <a:lnTo>
                  <a:pt x="10807" y="3695"/>
                </a:lnTo>
                <a:lnTo>
                  <a:pt x="7656" y="6845"/>
                </a:lnTo>
                <a:lnTo>
                  <a:pt x="5860" y="5049"/>
                </a:lnTo>
                <a:lnTo>
                  <a:pt x="9011" y="1899"/>
                </a:lnTo>
                <a:close/>
                <a:moveTo>
                  <a:pt x="5293" y="5648"/>
                </a:moveTo>
                <a:lnTo>
                  <a:pt x="7057" y="7444"/>
                </a:lnTo>
                <a:lnTo>
                  <a:pt x="4065" y="10437"/>
                </a:lnTo>
                <a:lnTo>
                  <a:pt x="2300" y="8641"/>
                </a:lnTo>
                <a:lnTo>
                  <a:pt x="5293" y="5648"/>
                </a:lnTo>
                <a:close/>
                <a:moveTo>
                  <a:pt x="2017" y="9523"/>
                </a:moveTo>
                <a:lnTo>
                  <a:pt x="3245" y="10752"/>
                </a:lnTo>
                <a:lnTo>
                  <a:pt x="1733" y="11004"/>
                </a:lnTo>
                <a:lnTo>
                  <a:pt x="2017" y="9523"/>
                </a:lnTo>
                <a:close/>
                <a:moveTo>
                  <a:pt x="7762" y="1"/>
                </a:moveTo>
                <a:cubicBezTo>
                  <a:pt x="7443" y="1"/>
                  <a:pt x="7120" y="119"/>
                  <a:pt x="6868" y="355"/>
                </a:cubicBezTo>
                <a:lnTo>
                  <a:pt x="4569" y="2624"/>
                </a:lnTo>
                <a:cubicBezTo>
                  <a:pt x="4411" y="2781"/>
                  <a:pt x="4411" y="3065"/>
                  <a:pt x="4569" y="3222"/>
                </a:cubicBezTo>
                <a:cubicBezTo>
                  <a:pt x="4647" y="3301"/>
                  <a:pt x="4758" y="3340"/>
                  <a:pt x="4868" y="3340"/>
                </a:cubicBezTo>
                <a:cubicBezTo>
                  <a:pt x="4978" y="3340"/>
                  <a:pt x="5088" y="3301"/>
                  <a:pt x="5167" y="3222"/>
                </a:cubicBezTo>
                <a:lnTo>
                  <a:pt x="7436" y="922"/>
                </a:lnTo>
                <a:cubicBezTo>
                  <a:pt x="7514" y="844"/>
                  <a:pt x="7625" y="804"/>
                  <a:pt x="7735" y="804"/>
                </a:cubicBezTo>
                <a:cubicBezTo>
                  <a:pt x="7845" y="804"/>
                  <a:pt x="7955" y="844"/>
                  <a:pt x="8034" y="922"/>
                </a:cubicBezTo>
                <a:lnTo>
                  <a:pt x="8475" y="1363"/>
                </a:lnTo>
                <a:lnTo>
                  <a:pt x="5041" y="4797"/>
                </a:lnTo>
                <a:lnTo>
                  <a:pt x="1450" y="8389"/>
                </a:lnTo>
                <a:cubicBezTo>
                  <a:pt x="1418" y="8420"/>
                  <a:pt x="1387" y="8483"/>
                  <a:pt x="1355" y="8578"/>
                </a:cubicBezTo>
                <a:cubicBezTo>
                  <a:pt x="1355" y="8610"/>
                  <a:pt x="1387" y="8420"/>
                  <a:pt x="883" y="11319"/>
                </a:cubicBezTo>
                <a:lnTo>
                  <a:pt x="158" y="12044"/>
                </a:lnTo>
                <a:cubicBezTo>
                  <a:pt x="0" y="12201"/>
                  <a:pt x="0" y="12485"/>
                  <a:pt x="158" y="12642"/>
                </a:cubicBezTo>
                <a:cubicBezTo>
                  <a:pt x="237" y="12721"/>
                  <a:pt x="347" y="12760"/>
                  <a:pt x="457" y="12760"/>
                </a:cubicBezTo>
                <a:cubicBezTo>
                  <a:pt x="567" y="12760"/>
                  <a:pt x="678" y="12721"/>
                  <a:pt x="756" y="12642"/>
                </a:cubicBezTo>
                <a:lnTo>
                  <a:pt x="1450" y="11918"/>
                </a:lnTo>
                <a:cubicBezTo>
                  <a:pt x="1513" y="11918"/>
                  <a:pt x="4191" y="11445"/>
                  <a:pt x="4191" y="11445"/>
                </a:cubicBezTo>
                <a:cubicBezTo>
                  <a:pt x="4254" y="11445"/>
                  <a:pt x="4317" y="11413"/>
                  <a:pt x="4380" y="11382"/>
                </a:cubicBezTo>
                <a:lnTo>
                  <a:pt x="12130" y="3600"/>
                </a:lnTo>
                <a:cubicBezTo>
                  <a:pt x="12539" y="3222"/>
                  <a:pt x="12728" y="2718"/>
                  <a:pt x="12728" y="2151"/>
                </a:cubicBezTo>
                <a:cubicBezTo>
                  <a:pt x="12697" y="985"/>
                  <a:pt x="11783" y="72"/>
                  <a:pt x="10649" y="72"/>
                </a:cubicBezTo>
                <a:cubicBezTo>
                  <a:pt x="10082" y="72"/>
                  <a:pt x="9578" y="261"/>
                  <a:pt x="9168" y="670"/>
                </a:cubicBezTo>
                <a:lnTo>
                  <a:pt x="9074" y="765"/>
                </a:lnTo>
                <a:lnTo>
                  <a:pt x="8633" y="355"/>
                </a:lnTo>
                <a:cubicBezTo>
                  <a:pt x="8396" y="119"/>
                  <a:pt x="8081" y="1"/>
                  <a:pt x="7762" y="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6" name="Imagen 45" descr="Imagen que contiene Tabla&#10;&#10;El contenido generado por IA puede ser incorrecto.">
            <a:extLst>
              <a:ext uri="{FF2B5EF4-FFF2-40B4-BE49-F238E27FC236}">
                <a16:creationId xmlns:a16="http://schemas.microsoft.com/office/drawing/2014/main" id="{2478F577-8C65-0A5A-F995-0393E026F4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2603" y="956748"/>
            <a:ext cx="5638822" cy="3169176"/>
          </a:xfrm>
          <a:prstGeom prst="rect">
            <a:avLst/>
          </a:prstGeom>
        </p:spPr>
      </p:pic>
      <p:pic>
        <p:nvPicPr>
          <p:cNvPr id="48" name="Imagen 47" descr="Interfaz de usuario gráfica, Texto, Aplicación, Chat o mensaje de texto&#10;&#10;El contenido generado por IA puede ser incorrecto.">
            <a:extLst>
              <a:ext uri="{FF2B5EF4-FFF2-40B4-BE49-F238E27FC236}">
                <a16:creationId xmlns:a16="http://schemas.microsoft.com/office/drawing/2014/main" id="{D35230FC-E281-6331-2D4B-7E9D63BBDC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0402" y="151285"/>
            <a:ext cx="2029717" cy="4840929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49" name="Imagen 48">
            <a:extLst>
              <a:ext uri="{FF2B5EF4-FFF2-40B4-BE49-F238E27FC236}">
                <a16:creationId xmlns:a16="http://schemas.microsoft.com/office/drawing/2014/main" id="{BB47D30C-6A5F-B2BD-F36A-BC725F2216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4425" y="2251985"/>
            <a:ext cx="8143406" cy="778741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51" name="Imagen 50" descr="Tabla&#10;&#10;El contenido generado por IA puede ser incorrecto.">
            <a:extLst>
              <a:ext uri="{FF2B5EF4-FFF2-40B4-BE49-F238E27FC236}">
                <a16:creationId xmlns:a16="http://schemas.microsoft.com/office/drawing/2014/main" id="{73C2748E-67BD-9BD3-D90A-C8B1790132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5006" y="316051"/>
            <a:ext cx="7555306" cy="4472152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53" name="Imagen 52" descr="Interfaz de usuario gráfica, Texto, Aplicación&#10;&#10;El contenido generado por IA puede ser incorrecto.">
            <a:extLst>
              <a:ext uri="{FF2B5EF4-FFF2-40B4-BE49-F238E27FC236}">
                <a16:creationId xmlns:a16="http://schemas.microsoft.com/office/drawing/2014/main" id="{271727E0-ABA5-7E01-7A87-840C486EA75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51387" y="909230"/>
            <a:ext cx="5864732" cy="3325037"/>
          </a:xfrm>
          <a:prstGeom prst="rect">
            <a:avLst/>
          </a:prstGeom>
        </p:spPr>
      </p:pic>
      <p:pic>
        <p:nvPicPr>
          <p:cNvPr id="55" name="Imagen 54" descr="Interfaz de usuario gráfica, Texto, Aplicación, Chat o mensaje de texto&#10;&#10;El contenido generado por IA puede ser incorrecto.">
            <a:extLst>
              <a:ext uri="{FF2B5EF4-FFF2-40B4-BE49-F238E27FC236}">
                <a16:creationId xmlns:a16="http://schemas.microsoft.com/office/drawing/2014/main" id="{7E53ADF5-1290-186C-A7A4-7657EABD057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11966" y="600682"/>
            <a:ext cx="7037028" cy="3902889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57" name="Imagen 56" descr="Diagrama, Calendario&#10;&#10;El contenido generado por IA puede ser incorrecto.">
            <a:extLst>
              <a:ext uri="{FF2B5EF4-FFF2-40B4-BE49-F238E27FC236}">
                <a16:creationId xmlns:a16="http://schemas.microsoft.com/office/drawing/2014/main" id="{BB21ED1D-A730-795C-BFEF-690BDACAE6F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20206" y="1079901"/>
            <a:ext cx="5581699" cy="3123593"/>
          </a:xfrm>
          <a:prstGeom prst="rect">
            <a:avLst/>
          </a:prstGeom>
        </p:spPr>
      </p:pic>
      <p:pic>
        <p:nvPicPr>
          <p:cNvPr id="59" name="Imagen 58" descr="Calendario&#10;&#10;El contenido generado por IA puede ser incorrecto.">
            <a:extLst>
              <a:ext uri="{FF2B5EF4-FFF2-40B4-BE49-F238E27FC236}">
                <a16:creationId xmlns:a16="http://schemas.microsoft.com/office/drawing/2014/main" id="{AFDE5016-D38B-F332-5883-C7C1650084D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8373" y="729246"/>
            <a:ext cx="8551497" cy="3325029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61" name="Imagen 60" descr="Interfaz de usuario gráfica, Texto, Aplicación&#10;&#10;El contenido generado por IA puede ser incorrecto.">
            <a:extLst>
              <a:ext uri="{FF2B5EF4-FFF2-40B4-BE49-F238E27FC236}">
                <a16:creationId xmlns:a16="http://schemas.microsoft.com/office/drawing/2014/main" id="{B272ADA3-5777-10F6-A827-5F27E31481F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338654" y="1110808"/>
            <a:ext cx="5370495" cy="3015116"/>
          </a:xfrm>
          <a:prstGeom prst="rect">
            <a:avLst/>
          </a:prstGeom>
        </p:spPr>
      </p:pic>
      <p:pic>
        <p:nvPicPr>
          <p:cNvPr id="63" name="Imagen 62" descr="Texto&#10;&#10;El contenido generado por IA puede ser incorrecto.">
            <a:extLst>
              <a:ext uri="{FF2B5EF4-FFF2-40B4-BE49-F238E27FC236}">
                <a16:creationId xmlns:a16="http://schemas.microsoft.com/office/drawing/2014/main" id="{C8EAD526-62C9-4C9A-2CAC-38129B0E11B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04606" y="235530"/>
            <a:ext cx="2395831" cy="4432928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321" name="Imagen 320">
            <a:extLst>
              <a:ext uri="{FF2B5EF4-FFF2-40B4-BE49-F238E27FC236}">
                <a16:creationId xmlns:a16="http://schemas.microsoft.com/office/drawing/2014/main" id="{2D600D92-84FC-45AE-0D54-CE9A8C23D49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35267" y="1579225"/>
            <a:ext cx="8306158" cy="849229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323" name="Imagen 322" descr="Tabla&#10;&#10;El contenido generado por IA puede ser incorrecto.">
            <a:extLst>
              <a:ext uri="{FF2B5EF4-FFF2-40B4-BE49-F238E27FC236}">
                <a16:creationId xmlns:a16="http://schemas.microsoft.com/office/drawing/2014/main" id="{3E3F4B97-2EAA-0DBF-4A18-67927886DE9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77610" y="235530"/>
            <a:ext cx="7801965" cy="4604796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325" name="Imagen 324" descr="Interfaz de usuario gráfica, Texto, Aplicación, Chat o mensaje de texto&#10;&#10;El contenido generado por IA puede ser incorrecto.">
            <a:extLst>
              <a:ext uri="{FF2B5EF4-FFF2-40B4-BE49-F238E27FC236}">
                <a16:creationId xmlns:a16="http://schemas.microsoft.com/office/drawing/2014/main" id="{D0AA491B-AACB-0C0B-7997-B4CFE02E878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785923" y="1377177"/>
            <a:ext cx="5001012" cy="2796265"/>
          </a:xfrm>
          <a:prstGeom prst="rect">
            <a:avLst/>
          </a:prstGeom>
        </p:spPr>
      </p:pic>
      <p:pic>
        <p:nvPicPr>
          <p:cNvPr id="327" name="Imagen 326" descr="Interfaz de usuario gráfica, Texto, Aplicación, Chat o mensaje de texto&#10;&#10;El contenido generado por IA puede ser incorrecto.">
            <a:extLst>
              <a:ext uri="{FF2B5EF4-FFF2-40B4-BE49-F238E27FC236}">
                <a16:creationId xmlns:a16="http://schemas.microsoft.com/office/drawing/2014/main" id="{67629E84-3908-D8F1-BDA3-80F70D8F129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957717" y="281702"/>
            <a:ext cx="5407668" cy="4545747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329" name="Imagen 328" descr="Interfaz de usuario gráfica, Diagrama&#10;&#10;El contenido generado por IA puede ser incorrecto.">
            <a:extLst>
              <a:ext uri="{FF2B5EF4-FFF2-40B4-BE49-F238E27FC236}">
                <a16:creationId xmlns:a16="http://schemas.microsoft.com/office/drawing/2014/main" id="{F503DB52-B575-A54A-9B95-7888F6D0A1CD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533199" y="1282398"/>
            <a:ext cx="5066688" cy="2852398"/>
          </a:xfrm>
          <a:prstGeom prst="rect">
            <a:avLst/>
          </a:prstGeom>
        </p:spPr>
      </p:pic>
      <p:pic>
        <p:nvPicPr>
          <p:cNvPr id="331" name="Imagen 330" descr="Interfaz de usuario gráfica&#10;&#10;El contenido generado por IA puede ser incorrecto.">
            <a:extLst>
              <a:ext uri="{FF2B5EF4-FFF2-40B4-BE49-F238E27FC236}">
                <a16:creationId xmlns:a16="http://schemas.microsoft.com/office/drawing/2014/main" id="{61440233-D9B4-178E-B875-D6A28A8465D1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08770" y="665688"/>
            <a:ext cx="8750097" cy="3852054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5670498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4" dur="5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2" dur="5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6" dur="5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3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3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6" dur="50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7" dur="50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0" dur="50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1" dur="50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4" dur="500"/>
                                        <p:tgtEl>
                                          <p:spTgt spid="3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5" dur="500"/>
                                        <p:tgtEl>
                                          <p:spTgt spid="3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8" dur="500"/>
                                        <p:tgtEl>
                                          <p:spTgt spid="3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9" dur="500"/>
                                        <p:tgtEl>
                                          <p:spTgt spid="3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5" dur="500" fill="hold"/>
                                        <p:tgtEl>
                                          <p:spTgt spid="3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3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1" dur="500" fill="hold"/>
                                        <p:tgtEl>
                                          <p:spTgt spid="3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2" dur="500" fill="hold"/>
                                        <p:tgtEl>
                                          <p:spTgt spid="3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6" dur="500"/>
                                        <p:tgtEl>
                                          <p:spTgt spid="3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7" dur="500"/>
                                        <p:tgtEl>
                                          <p:spTgt spid="3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0" dur="500"/>
                                        <p:tgtEl>
                                          <p:spTgt spid="3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1" dur="500"/>
                                        <p:tgtEl>
                                          <p:spTgt spid="3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7" dur="500" fill="hold"/>
                                        <p:tgtEl>
                                          <p:spTgt spid="3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8" dur="500" fill="hold"/>
                                        <p:tgtEl>
                                          <p:spTgt spid="3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3" dur="500" fill="hold"/>
                                        <p:tgtEl>
                                          <p:spTgt spid="3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4" dur="500" fill="hold"/>
                                        <p:tgtEl>
                                          <p:spTgt spid="3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8" dur="500"/>
                                        <p:tgtEl>
                                          <p:spTgt spid="3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9" dur="500"/>
                                        <p:tgtEl>
                                          <p:spTgt spid="3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2" dur="500"/>
                                        <p:tgtEl>
                                          <p:spTgt spid="3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3" dur="500"/>
                                        <p:tgtEl>
                                          <p:spTgt spid="3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>
          <a:extLst>
            <a:ext uri="{FF2B5EF4-FFF2-40B4-BE49-F238E27FC236}">
              <a16:creationId xmlns:a16="http://schemas.microsoft.com/office/drawing/2014/main" id="{805D51D8-220B-2430-1747-2A85EF66C6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ángulo: esquinas redondeadas 28">
            <a:extLst>
              <a:ext uri="{FF2B5EF4-FFF2-40B4-BE49-F238E27FC236}">
                <a16:creationId xmlns:a16="http://schemas.microsoft.com/office/drawing/2014/main" id="{4D287DD8-D3E9-3A8D-FBA8-E2B4BEF1F660}"/>
              </a:ext>
            </a:extLst>
          </p:cNvPr>
          <p:cNvSpPr/>
          <p:nvPr/>
        </p:nvSpPr>
        <p:spPr>
          <a:xfrm>
            <a:off x="502575" y="2954215"/>
            <a:ext cx="2266036" cy="1914509"/>
          </a:xfrm>
          <a:prstGeom prst="roundRect">
            <a:avLst/>
          </a:prstGeom>
          <a:solidFill>
            <a:schemeClr val="bg2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40" name="Google Shape;340;p41">
            <a:extLst>
              <a:ext uri="{FF2B5EF4-FFF2-40B4-BE49-F238E27FC236}">
                <a16:creationId xmlns:a16="http://schemas.microsoft.com/office/drawing/2014/main" id="{ABA12651-7637-48FE-7B1D-067905E6933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2375" y="384048"/>
            <a:ext cx="175766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chemeClr val="bg1"/>
                </a:solidFill>
              </a:rPr>
              <a:t>SPRINT</a:t>
            </a:r>
            <a:endParaRPr sz="3600" dirty="0">
              <a:solidFill>
                <a:schemeClr val="bg1"/>
              </a:solidFill>
            </a:endParaRPr>
          </a:p>
        </p:txBody>
      </p:sp>
      <p:sp>
        <p:nvSpPr>
          <p:cNvPr id="343" name="Google Shape;343;p41">
            <a:extLst>
              <a:ext uri="{FF2B5EF4-FFF2-40B4-BE49-F238E27FC236}">
                <a16:creationId xmlns:a16="http://schemas.microsoft.com/office/drawing/2014/main" id="{726552FE-2A3D-1A19-5BA2-12CC270D1360}"/>
              </a:ext>
            </a:extLst>
          </p:cNvPr>
          <p:cNvSpPr txBox="1"/>
          <p:nvPr/>
        </p:nvSpPr>
        <p:spPr>
          <a:xfrm>
            <a:off x="959055" y="1171570"/>
            <a:ext cx="1284304" cy="84923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rgbClr val="F3F3F3"/>
                </a:solidFill>
                <a:latin typeface="Kanit"/>
                <a:ea typeface="Kanit"/>
                <a:cs typeface="Kanit"/>
                <a:sym typeface="Kanit"/>
              </a:rPr>
              <a:t>01</a:t>
            </a:r>
            <a:endParaRPr sz="3000" dirty="0">
              <a:solidFill>
                <a:srgbClr val="F3F3F3"/>
              </a:solidFill>
              <a:latin typeface="Kanit"/>
              <a:ea typeface="Kanit"/>
              <a:cs typeface="Kanit"/>
              <a:sym typeface="Kanit"/>
            </a:endParaRPr>
          </a:p>
        </p:txBody>
      </p:sp>
      <p:sp>
        <p:nvSpPr>
          <p:cNvPr id="346" name="Google Shape;346;p41">
            <a:extLst>
              <a:ext uri="{FF2B5EF4-FFF2-40B4-BE49-F238E27FC236}">
                <a16:creationId xmlns:a16="http://schemas.microsoft.com/office/drawing/2014/main" id="{58EBDFAD-C1EC-28D7-EBF7-FDE4E16A9D4C}"/>
              </a:ext>
            </a:extLst>
          </p:cNvPr>
          <p:cNvSpPr txBox="1"/>
          <p:nvPr/>
        </p:nvSpPr>
        <p:spPr>
          <a:xfrm>
            <a:off x="793688" y="2235622"/>
            <a:ext cx="734792" cy="51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rgbClr val="F3F3F3"/>
                </a:solidFill>
                <a:latin typeface="Kanit"/>
                <a:ea typeface="Kanit"/>
                <a:cs typeface="Kanit"/>
                <a:sym typeface="Kanit"/>
              </a:rPr>
              <a:t>02</a:t>
            </a:r>
            <a:endParaRPr sz="3000" dirty="0">
              <a:solidFill>
                <a:srgbClr val="F3F3F3"/>
              </a:solidFill>
              <a:latin typeface="Kanit"/>
              <a:ea typeface="Kanit"/>
              <a:cs typeface="Kanit"/>
              <a:sym typeface="Kanit"/>
            </a:endParaRPr>
          </a:p>
        </p:txBody>
      </p:sp>
      <p:sp>
        <p:nvSpPr>
          <p:cNvPr id="349" name="Google Shape;349;p41">
            <a:extLst>
              <a:ext uri="{FF2B5EF4-FFF2-40B4-BE49-F238E27FC236}">
                <a16:creationId xmlns:a16="http://schemas.microsoft.com/office/drawing/2014/main" id="{3D7F5C5F-90E8-E13B-F9E2-8FB3C8E49CCA}"/>
              </a:ext>
            </a:extLst>
          </p:cNvPr>
          <p:cNvSpPr txBox="1"/>
          <p:nvPr/>
        </p:nvSpPr>
        <p:spPr>
          <a:xfrm>
            <a:off x="1661663" y="2230491"/>
            <a:ext cx="777391" cy="51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rgbClr val="F3F3F3"/>
                </a:solidFill>
                <a:latin typeface="Kanit"/>
                <a:ea typeface="Kanit"/>
                <a:cs typeface="Kanit"/>
                <a:sym typeface="Kanit"/>
              </a:rPr>
              <a:t>03</a:t>
            </a:r>
            <a:endParaRPr sz="3000" dirty="0">
              <a:solidFill>
                <a:srgbClr val="F3F3F3"/>
              </a:solidFill>
              <a:latin typeface="Kanit"/>
              <a:ea typeface="Kanit"/>
              <a:cs typeface="Kanit"/>
              <a:sym typeface="Kanit"/>
            </a:endParaRPr>
          </a:p>
        </p:txBody>
      </p:sp>
      <p:sp>
        <p:nvSpPr>
          <p:cNvPr id="351" name="Google Shape;351;p41">
            <a:extLst>
              <a:ext uri="{FF2B5EF4-FFF2-40B4-BE49-F238E27FC236}">
                <a16:creationId xmlns:a16="http://schemas.microsoft.com/office/drawing/2014/main" id="{DF2FD1AF-29A8-9CF5-2636-87008E7A21AF}"/>
              </a:ext>
            </a:extLst>
          </p:cNvPr>
          <p:cNvSpPr txBox="1"/>
          <p:nvPr/>
        </p:nvSpPr>
        <p:spPr>
          <a:xfrm>
            <a:off x="649118" y="3212046"/>
            <a:ext cx="1891906" cy="5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 dirty="0">
              <a:solidFill>
                <a:schemeClr val="lt1"/>
              </a:solidFill>
              <a:latin typeface="Kanit SemiBold"/>
              <a:ea typeface="Kanit SemiBold"/>
              <a:cs typeface="Kanit SemiBold"/>
              <a:sym typeface="Kanit SemiBold"/>
            </a:endParaRPr>
          </a:p>
        </p:txBody>
      </p:sp>
      <p:cxnSp>
        <p:nvCxnSpPr>
          <p:cNvPr id="353" name="Google Shape;353;p41">
            <a:extLst>
              <a:ext uri="{FF2B5EF4-FFF2-40B4-BE49-F238E27FC236}">
                <a16:creationId xmlns:a16="http://schemas.microsoft.com/office/drawing/2014/main" id="{21B16EDC-A0A6-8E78-3A55-1BA67C195256}"/>
              </a:ext>
            </a:extLst>
          </p:cNvPr>
          <p:cNvCxnSpPr>
            <a:cxnSpLocks/>
            <a:stCxn id="343" idx="3"/>
            <a:endCxn id="346" idx="1"/>
          </p:cNvCxnSpPr>
          <p:nvPr/>
        </p:nvCxnSpPr>
        <p:spPr>
          <a:xfrm flipH="1">
            <a:off x="793688" y="1596185"/>
            <a:ext cx="1449671" cy="897587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4" name="Google Shape;354;p41">
            <a:extLst>
              <a:ext uri="{FF2B5EF4-FFF2-40B4-BE49-F238E27FC236}">
                <a16:creationId xmlns:a16="http://schemas.microsoft.com/office/drawing/2014/main" id="{ABE891AD-BBE3-9B9E-9D99-26557649423D}"/>
              </a:ext>
            </a:extLst>
          </p:cNvPr>
          <p:cNvCxnSpPr>
            <a:cxnSpLocks/>
            <a:stCxn id="346" idx="3"/>
            <a:endCxn id="349" idx="1"/>
          </p:cNvCxnSpPr>
          <p:nvPr/>
        </p:nvCxnSpPr>
        <p:spPr>
          <a:xfrm flipV="1">
            <a:off x="1528480" y="2488641"/>
            <a:ext cx="133183" cy="5131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Google Shape;191;p31">
            <a:extLst>
              <a:ext uri="{FF2B5EF4-FFF2-40B4-BE49-F238E27FC236}">
                <a16:creationId xmlns:a16="http://schemas.microsoft.com/office/drawing/2014/main" id="{8A1001CF-A459-24A0-8F25-6C0EC7EE9699}"/>
              </a:ext>
            </a:extLst>
          </p:cNvPr>
          <p:cNvSpPr txBox="1">
            <a:spLocks/>
          </p:cNvSpPr>
          <p:nvPr/>
        </p:nvSpPr>
        <p:spPr>
          <a:xfrm>
            <a:off x="2371668" y="355297"/>
            <a:ext cx="529033" cy="6207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9pPr>
          </a:lstStyle>
          <a:p>
            <a:r>
              <a:rPr lang="es-ES" sz="4000" dirty="0"/>
              <a:t>1</a:t>
            </a:r>
          </a:p>
        </p:txBody>
      </p:sp>
      <p:sp>
        <p:nvSpPr>
          <p:cNvPr id="14" name="Google Shape;351;p41">
            <a:extLst>
              <a:ext uri="{FF2B5EF4-FFF2-40B4-BE49-F238E27FC236}">
                <a16:creationId xmlns:a16="http://schemas.microsoft.com/office/drawing/2014/main" id="{D52B95E9-11D8-4DDB-7F40-FD7488387045}"/>
              </a:ext>
            </a:extLst>
          </p:cNvPr>
          <p:cNvSpPr txBox="1"/>
          <p:nvPr/>
        </p:nvSpPr>
        <p:spPr>
          <a:xfrm>
            <a:off x="583620" y="4352424"/>
            <a:ext cx="2184991" cy="5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chemeClr val="lt1"/>
                </a:solidFill>
                <a:latin typeface="Kanit SemiBold"/>
                <a:ea typeface="Kanit SemiBold"/>
                <a:cs typeface="Kanit SemiBold"/>
                <a:sym typeface="Kanit SemiBold"/>
              </a:rPr>
              <a:t>Ventas</a:t>
            </a:r>
            <a:endParaRPr sz="3600" dirty="0">
              <a:solidFill>
                <a:schemeClr val="lt1"/>
              </a:solidFill>
              <a:latin typeface="Kanit SemiBold"/>
              <a:ea typeface="Kanit SemiBold"/>
              <a:cs typeface="Kanit SemiBold"/>
              <a:sym typeface="Kanit SemiBold"/>
            </a:endParaRPr>
          </a:p>
        </p:txBody>
      </p:sp>
      <p:sp>
        <p:nvSpPr>
          <p:cNvPr id="26" name="Rectangle 1">
            <a:extLst>
              <a:ext uri="{FF2B5EF4-FFF2-40B4-BE49-F238E27FC236}">
                <a16:creationId xmlns:a16="http://schemas.microsoft.com/office/drawing/2014/main" id="{E5F0EAC8-776E-66A2-4970-189D57BFD4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"/>
          </a:p>
        </p:txBody>
      </p:sp>
      <p:grpSp>
        <p:nvGrpSpPr>
          <p:cNvPr id="3" name="Google Shape;8287;p59">
            <a:extLst>
              <a:ext uri="{FF2B5EF4-FFF2-40B4-BE49-F238E27FC236}">
                <a16:creationId xmlns:a16="http://schemas.microsoft.com/office/drawing/2014/main" id="{B286C261-35C6-2060-08D7-8B9280F5CAC3}"/>
              </a:ext>
            </a:extLst>
          </p:cNvPr>
          <p:cNvGrpSpPr/>
          <p:nvPr/>
        </p:nvGrpSpPr>
        <p:grpSpPr>
          <a:xfrm>
            <a:off x="1063286" y="3172780"/>
            <a:ext cx="1063569" cy="972220"/>
            <a:chOff x="2077575" y="2615925"/>
            <a:chExt cx="502150" cy="483150"/>
          </a:xfrm>
          <a:solidFill>
            <a:schemeClr val="bg1"/>
          </a:solidFill>
        </p:grpSpPr>
        <p:sp>
          <p:nvSpPr>
            <p:cNvPr id="4" name="Google Shape;8288;p59">
              <a:extLst>
                <a:ext uri="{FF2B5EF4-FFF2-40B4-BE49-F238E27FC236}">
                  <a16:creationId xmlns:a16="http://schemas.microsoft.com/office/drawing/2014/main" id="{4E9D7D3F-C70E-E38D-E36C-1E5C75549168}"/>
                </a:ext>
              </a:extLst>
            </p:cNvPr>
            <p:cNvSpPr/>
            <p:nvPr/>
          </p:nvSpPr>
          <p:spPr>
            <a:xfrm>
              <a:off x="2213375" y="2817500"/>
              <a:ext cx="151225" cy="148400"/>
            </a:xfrm>
            <a:custGeom>
              <a:avLst/>
              <a:gdLst/>
              <a:ahLst/>
              <a:cxnLst/>
              <a:rect l="l" t="t" r="r" b="b"/>
              <a:pathLst>
                <a:path w="6049" h="5936" extrusionOk="0">
                  <a:moveTo>
                    <a:pt x="5426" y="0"/>
                  </a:moveTo>
                  <a:cubicBezTo>
                    <a:pt x="5281" y="0"/>
                    <a:pt x="5136" y="56"/>
                    <a:pt x="5025" y="166"/>
                  </a:cubicBezTo>
                  <a:lnTo>
                    <a:pt x="4557" y="634"/>
                  </a:lnTo>
                  <a:cubicBezTo>
                    <a:pt x="4322" y="522"/>
                    <a:pt x="4072" y="468"/>
                    <a:pt x="3825" y="468"/>
                  </a:cubicBezTo>
                  <a:cubicBezTo>
                    <a:pt x="3288" y="468"/>
                    <a:pt x="2764" y="723"/>
                    <a:pt x="2437" y="1186"/>
                  </a:cubicBezTo>
                  <a:cubicBezTo>
                    <a:pt x="1957" y="1863"/>
                    <a:pt x="2038" y="2784"/>
                    <a:pt x="2624" y="3369"/>
                  </a:cubicBezTo>
                  <a:cubicBezTo>
                    <a:pt x="2980" y="3726"/>
                    <a:pt x="2727" y="4336"/>
                    <a:pt x="2223" y="4336"/>
                  </a:cubicBezTo>
                  <a:cubicBezTo>
                    <a:pt x="1718" y="4336"/>
                    <a:pt x="1468" y="3726"/>
                    <a:pt x="1824" y="3369"/>
                  </a:cubicBezTo>
                  <a:cubicBezTo>
                    <a:pt x="2044" y="3149"/>
                    <a:pt x="2044" y="2790"/>
                    <a:pt x="1824" y="2569"/>
                  </a:cubicBezTo>
                  <a:cubicBezTo>
                    <a:pt x="1714" y="2458"/>
                    <a:pt x="1569" y="2402"/>
                    <a:pt x="1424" y="2402"/>
                  </a:cubicBezTo>
                  <a:cubicBezTo>
                    <a:pt x="1279" y="2402"/>
                    <a:pt x="1134" y="2458"/>
                    <a:pt x="1024" y="2569"/>
                  </a:cubicBezTo>
                  <a:cubicBezTo>
                    <a:pt x="514" y="3077"/>
                    <a:pt x="381" y="3853"/>
                    <a:pt x="692" y="4502"/>
                  </a:cubicBezTo>
                  <a:lnTo>
                    <a:pt x="221" y="4970"/>
                  </a:lnTo>
                  <a:cubicBezTo>
                    <a:pt x="0" y="5190"/>
                    <a:pt x="0" y="5549"/>
                    <a:pt x="221" y="5770"/>
                  </a:cubicBezTo>
                  <a:cubicBezTo>
                    <a:pt x="332" y="5880"/>
                    <a:pt x="477" y="5935"/>
                    <a:pt x="622" y="5935"/>
                  </a:cubicBezTo>
                  <a:cubicBezTo>
                    <a:pt x="767" y="5935"/>
                    <a:pt x="912" y="5880"/>
                    <a:pt x="1024" y="5770"/>
                  </a:cubicBezTo>
                  <a:lnTo>
                    <a:pt x="1492" y="5302"/>
                  </a:lnTo>
                  <a:cubicBezTo>
                    <a:pt x="1726" y="5414"/>
                    <a:pt x="1975" y="5467"/>
                    <a:pt x="2220" y="5467"/>
                  </a:cubicBezTo>
                  <a:cubicBezTo>
                    <a:pt x="2758" y="5467"/>
                    <a:pt x="3281" y="5211"/>
                    <a:pt x="3608" y="4749"/>
                  </a:cubicBezTo>
                  <a:cubicBezTo>
                    <a:pt x="4089" y="4073"/>
                    <a:pt x="4010" y="3152"/>
                    <a:pt x="3424" y="2569"/>
                  </a:cubicBezTo>
                  <a:cubicBezTo>
                    <a:pt x="3068" y="2210"/>
                    <a:pt x="3322" y="1600"/>
                    <a:pt x="3826" y="1600"/>
                  </a:cubicBezTo>
                  <a:cubicBezTo>
                    <a:pt x="4330" y="1600"/>
                    <a:pt x="4581" y="2210"/>
                    <a:pt x="4224" y="2569"/>
                  </a:cubicBezTo>
                  <a:cubicBezTo>
                    <a:pt x="4004" y="2790"/>
                    <a:pt x="4004" y="3146"/>
                    <a:pt x="4224" y="3369"/>
                  </a:cubicBezTo>
                  <a:cubicBezTo>
                    <a:pt x="4335" y="3480"/>
                    <a:pt x="4480" y="3535"/>
                    <a:pt x="4624" y="3535"/>
                  </a:cubicBezTo>
                  <a:cubicBezTo>
                    <a:pt x="4769" y="3535"/>
                    <a:pt x="4914" y="3480"/>
                    <a:pt x="5025" y="3369"/>
                  </a:cubicBezTo>
                  <a:cubicBezTo>
                    <a:pt x="5535" y="2859"/>
                    <a:pt x="5668" y="2086"/>
                    <a:pt x="5360" y="1434"/>
                  </a:cubicBezTo>
                  <a:lnTo>
                    <a:pt x="5828" y="966"/>
                  </a:lnTo>
                  <a:cubicBezTo>
                    <a:pt x="6048" y="745"/>
                    <a:pt x="6048" y="386"/>
                    <a:pt x="5828" y="166"/>
                  </a:cubicBezTo>
                  <a:cubicBezTo>
                    <a:pt x="5716" y="56"/>
                    <a:pt x="5571" y="0"/>
                    <a:pt x="54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" name="Google Shape;8289;p59">
              <a:extLst>
                <a:ext uri="{FF2B5EF4-FFF2-40B4-BE49-F238E27FC236}">
                  <a16:creationId xmlns:a16="http://schemas.microsoft.com/office/drawing/2014/main" id="{C1A96F6D-33BB-1261-BB96-1BCED51BD721}"/>
                </a:ext>
              </a:extLst>
            </p:cNvPr>
            <p:cNvSpPr/>
            <p:nvPr/>
          </p:nvSpPr>
          <p:spPr>
            <a:xfrm>
              <a:off x="2333550" y="2737450"/>
              <a:ext cx="51050" cy="48325"/>
            </a:xfrm>
            <a:custGeom>
              <a:avLst/>
              <a:gdLst/>
              <a:ahLst/>
              <a:cxnLst/>
              <a:rect l="l" t="t" r="r" b="b"/>
              <a:pathLst>
                <a:path w="2042" h="1933" extrusionOk="0">
                  <a:moveTo>
                    <a:pt x="619" y="1"/>
                  </a:moveTo>
                  <a:cubicBezTo>
                    <a:pt x="475" y="1"/>
                    <a:pt x="330" y="56"/>
                    <a:pt x="221" y="167"/>
                  </a:cubicBezTo>
                  <a:cubicBezTo>
                    <a:pt x="0" y="388"/>
                    <a:pt x="0" y="747"/>
                    <a:pt x="221" y="967"/>
                  </a:cubicBezTo>
                  <a:lnTo>
                    <a:pt x="1021" y="1767"/>
                  </a:lnTo>
                  <a:cubicBezTo>
                    <a:pt x="1131" y="1878"/>
                    <a:pt x="1276" y="1933"/>
                    <a:pt x="1421" y="1933"/>
                  </a:cubicBezTo>
                  <a:cubicBezTo>
                    <a:pt x="1566" y="1933"/>
                    <a:pt x="1711" y="1878"/>
                    <a:pt x="1821" y="1767"/>
                  </a:cubicBezTo>
                  <a:cubicBezTo>
                    <a:pt x="2041" y="1547"/>
                    <a:pt x="2041" y="1188"/>
                    <a:pt x="1821" y="967"/>
                  </a:cubicBezTo>
                  <a:lnTo>
                    <a:pt x="1021" y="167"/>
                  </a:lnTo>
                  <a:cubicBezTo>
                    <a:pt x="910" y="57"/>
                    <a:pt x="765" y="1"/>
                    <a:pt x="6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" name="Google Shape;8290;p59">
              <a:extLst>
                <a:ext uri="{FF2B5EF4-FFF2-40B4-BE49-F238E27FC236}">
                  <a16:creationId xmlns:a16="http://schemas.microsoft.com/office/drawing/2014/main" id="{EE56D33B-5CD0-CCC1-904B-FE4043CEB0B5}"/>
                </a:ext>
              </a:extLst>
            </p:cNvPr>
            <p:cNvSpPr/>
            <p:nvPr/>
          </p:nvSpPr>
          <p:spPr>
            <a:xfrm>
              <a:off x="2393550" y="2797500"/>
              <a:ext cx="51125" cy="48375"/>
            </a:xfrm>
            <a:custGeom>
              <a:avLst/>
              <a:gdLst/>
              <a:ahLst/>
              <a:cxnLst/>
              <a:rect l="l" t="t" r="r" b="b"/>
              <a:pathLst>
                <a:path w="2045" h="1935" extrusionOk="0">
                  <a:moveTo>
                    <a:pt x="621" y="0"/>
                  </a:moveTo>
                  <a:cubicBezTo>
                    <a:pt x="476" y="0"/>
                    <a:pt x="331" y="55"/>
                    <a:pt x="221" y="166"/>
                  </a:cubicBezTo>
                  <a:cubicBezTo>
                    <a:pt x="1" y="386"/>
                    <a:pt x="1" y="745"/>
                    <a:pt x="221" y="966"/>
                  </a:cubicBezTo>
                  <a:lnTo>
                    <a:pt x="1021" y="1769"/>
                  </a:lnTo>
                  <a:cubicBezTo>
                    <a:pt x="1131" y="1879"/>
                    <a:pt x="1276" y="1934"/>
                    <a:pt x="1421" y="1934"/>
                  </a:cubicBezTo>
                  <a:cubicBezTo>
                    <a:pt x="1566" y="1934"/>
                    <a:pt x="1711" y="1879"/>
                    <a:pt x="1821" y="1769"/>
                  </a:cubicBezTo>
                  <a:cubicBezTo>
                    <a:pt x="2045" y="1545"/>
                    <a:pt x="2042" y="1189"/>
                    <a:pt x="1821" y="966"/>
                  </a:cubicBezTo>
                  <a:lnTo>
                    <a:pt x="1021" y="166"/>
                  </a:lnTo>
                  <a:cubicBezTo>
                    <a:pt x="911" y="55"/>
                    <a:pt x="766" y="0"/>
                    <a:pt x="6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" name="Google Shape;8291;p59">
              <a:extLst>
                <a:ext uri="{FF2B5EF4-FFF2-40B4-BE49-F238E27FC236}">
                  <a16:creationId xmlns:a16="http://schemas.microsoft.com/office/drawing/2014/main" id="{457102A7-9D36-3800-488B-1D0C4F44FCA5}"/>
                </a:ext>
              </a:extLst>
            </p:cNvPr>
            <p:cNvSpPr/>
            <p:nvPr/>
          </p:nvSpPr>
          <p:spPr>
            <a:xfrm>
              <a:off x="2077575" y="2615925"/>
              <a:ext cx="502150" cy="483150"/>
            </a:xfrm>
            <a:custGeom>
              <a:avLst/>
              <a:gdLst/>
              <a:ahLst/>
              <a:cxnLst/>
              <a:rect l="l" t="t" r="r" b="b"/>
              <a:pathLst>
                <a:path w="20086" h="19326" extrusionOk="0">
                  <a:moveTo>
                    <a:pt x="14865" y="4061"/>
                  </a:moveTo>
                  <a:cubicBezTo>
                    <a:pt x="14901" y="4061"/>
                    <a:pt x="14937" y="4064"/>
                    <a:pt x="14974" y="4071"/>
                  </a:cubicBezTo>
                  <a:cubicBezTo>
                    <a:pt x="15239" y="4125"/>
                    <a:pt x="15430" y="4358"/>
                    <a:pt x="15430" y="4627"/>
                  </a:cubicBezTo>
                  <a:cubicBezTo>
                    <a:pt x="15430" y="4778"/>
                    <a:pt x="15369" y="4922"/>
                    <a:pt x="15264" y="5028"/>
                  </a:cubicBezTo>
                  <a:cubicBezTo>
                    <a:pt x="15153" y="5137"/>
                    <a:pt x="15008" y="5194"/>
                    <a:pt x="14862" y="5194"/>
                  </a:cubicBezTo>
                  <a:cubicBezTo>
                    <a:pt x="14753" y="5194"/>
                    <a:pt x="14643" y="5162"/>
                    <a:pt x="14548" y="5098"/>
                  </a:cubicBezTo>
                  <a:cubicBezTo>
                    <a:pt x="14324" y="4947"/>
                    <a:pt x="14237" y="4660"/>
                    <a:pt x="14340" y="4409"/>
                  </a:cubicBezTo>
                  <a:cubicBezTo>
                    <a:pt x="14428" y="4195"/>
                    <a:pt x="14638" y="4061"/>
                    <a:pt x="14865" y="4061"/>
                  </a:cubicBezTo>
                  <a:close/>
                  <a:moveTo>
                    <a:pt x="13258" y="1136"/>
                  </a:moveTo>
                  <a:cubicBezTo>
                    <a:pt x="14386" y="1136"/>
                    <a:pt x="15514" y="1507"/>
                    <a:pt x="16441" y="2247"/>
                  </a:cubicBezTo>
                  <a:lnTo>
                    <a:pt x="15593" y="3096"/>
                  </a:lnTo>
                  <a:cubicBezTo>
                    <a:pt x="15349" y="2979"/>
                    <a:pt x="15100" y="2926"/>
                    <a:pt x="14858" y="2926"/>
                  </a:cubicBezTo>
                  <a:cubicBezTo>
                    <a:pt x="13865" y="2926"/>
                    <a:pt x="12999" y="3824"/>
                    <a:pt x="13186" y="4916"/>
                  </a:cubicBezTo>
                  <a:cubicBezTo>
                    <a:pt x="13295" y="5541"/>
                    <a:pt x="13742" y="6055"/>
                    <a:pt x="14346" y="6248"/>
                  </a:cubicBezTo>
                  <a:cubicBezTo>
                    <a:pt x="14514" y="6301"/>
                    <a:pt x="14688" y="6327"/>
                    <a:pt x="14859" y="6327"/>
                  </a:cubicBezTo>
                  <a:cubicBezTo>
                    <a:pt x="15304" y="6327"/>
                    <a:pt x="15739" y="6153"/>
                    <a:pt x="16064" y="5828"/>
                  </a:cubicBezTo>
                  <a:cubicBezTo>
                    <a:pt x="16571" y="5321"/>
                    <a:pt x="16704" y="4545"/>
                    <a:pt x="16396" y="3896"/>
                  </a:cubicBezTo>
                  <a:lnTo>
                    <a:pt x="17241" y="3050"/>
                  </a:lnTo>
                  <a:lnTo>
                    <a:pt x="17241" y="3050"/>
                  </a:lnTo>
                  <a:cubicBezTo>
                    <a:pt x="18842" y="5046"/>
                    <a:pt x="18715" y="7981"/>
                    <a:pt x="16864" y="9832"/>
                  </a:cubicBezTo>
                  <a:lnTo>
                    <a:pt x="16462" y="10231"/>
                  </a:lnTo>
                  <a:lnTo>
                    <a:pt x="16064" y="9832"/>
                  </a:lnTo>
                  <a:cubicBezTo>
                    <a:pt x="15952" y="9722"/>
                    <a:pt x="15806" y="9666"/>
                    <a:pt x="15661" y="9666"/>
                  </a:cubicBezTo>
                  <a:cubicBezTo>
                    <a:pt x="15516" y="9666"/>
                    <a:pt x="15372" y="9721"/>
                    <a:pt x="15261" y="9832"/>
                  </a:cubicBezTo>
                  <a:cubicBezTo>
                    <a:pt x="15040" y="10053"/>
                    <a:pt x="15040" y="10412"/>
                    <a:pt x="15261" y="10632"/>
                  </a:cubicBezTo>
                  <a:lnTo>
                    <a:pt x="15662" y="11034"/>
                  </a:lnTo>
                  <a:lnTo>
                    <a:pt x="8666" y="18027"/>
                  </a:lnTo>
                  <a:cubicBezTo>
                    <a:pt x="8556" y="18137"/>
                    <a:pt x="8411" y="18192"/>
                    <a:pt x="8266" y="18192"/>
                  </a:cubicBezTo>
                  <a:cubicBezTo>
                    <a:pt x="8121" y="18192"/>
                    <a:pt x="7976" y="18137"/>
                    <a:pt x="7866" y="18027"/>
                  </a:cubicBezTo>
                  <a:lnTo>
                    <a:pt x="1462" y="11623"/>
                  </a:lnTo>
                  <a:cubicBezTo>
                    <a:pt x="1241" y="11402"/>
                    <a:pt x="1241" y="11043"/>
                    <a:pt x="1462" y="10822"/>
                  </a:cubicBezTo>
                  <a:lnTo>
                    <a:pt x="8458" y="3826"/>
                  </a:lnTo>
                  <a:lnTo>
                    <a:pt x="8856" y="4228"/>
                  </a:lnTo>
                  <a:cubicBezTo>
                    <a:pt x="8966" y="4338"/>
                    <a:pt x="9111" y="4393"/>
                    <a:pt x="9256" y="4393"/>
                  </a:cubicBezTo>
                  <a:cubicBezTo>
                    <a:pt x="9401" y="4393"/>
                    <a:pt x="9546" y="4338"/>
                    <a:pt x="9656" y="4228"/>
                  </a:cubicBezTo>
                  <a:cubicBezTo>
                    <a:pt x="9880" y="4005"/>
                    <a:pt x="9877" y="3648"/>
                    <a:pt x="9656" y="3425"/>
                  </a:cubicBezTo>
                  <a:lnTo>
                    <a:pt x="9258" y="3026"/>
                  </a:lnTo>
                  <a:lnTo>
                    <a:pt x="9656" y="2625"/>
                  </a:lnTo>
                  <a:cubicBezTo>
                    <a:pt x="10649" y="1632"/>
                    <a:pt x="11954" y="1136"/>
                    <a:pt x="13258" y="1136"/>
                  </a:cubicBezTo>
                  <a:close/>
                  <a:moveTo>
                    <a:pt x="13261" y="1"/>
                  </a:moveTo>
                  <a:cubicBezTo>
                    <a:pt x="11661" y="1"/>
                    <a:pt x="10066" y="615"/>
                    <a:pt x="8856" y="1825"/>
                  </a:cubicBezTo>
                  <a:lnTo>
                    <a:pt x="8056" y="2625"/>
                  </a:lnTo>
                  <a:lnTo>
                    <a:pt x="661" y="10019"/>
                  </a:lnTo>
                  <a:cubicBezTo>
                    <a:pt x="0" y="10684"/>
                    <a:pt x="0" y="11759"/>
                    <a:pt x="661" y="12423"/>
                  </a:cubicBezTo>
                  <a:lnTo>
                    <a:pt x="7066" y="18827"/>
                  </a:lnTo>
                  <a:cubicBezTo>
                    <a:pt x="7398" y="19159"/>
                    <a:pt x="7833" y="19325"/>
                    <a:pt x="8267" y="19325"/>
                  </a:cubicBezTo>
                  <a:cubicBezTo>
                    <a:pt x="8702" y="19325"/>
                    <a:pt x="9137" y="19159"/>
                    <a:pt x="9469" y="18827"/>
                  </a:cubicBezTo>
                  <a:lnTo>
                    <a:pt x="17664" y="10632"/>
                  </a:lnTo>
                  <a:cubicBezTo>
                    <a:pt x="19956" y="8337"/>
                    <a:pt x="20086" y="4687"/>
                    <a:pt x="18044" y="2244"/>
                  </a:cubicBezTo>
                  <a:lnTo>
                    <a:pt x="19264" y="1024"/>
                  </a:lnTo>
                  <a:cubicBezTo>
                    <a:pt x="19485" y="804"/>
                    <a:pt x="19485" y="445"/>
                    <a:pt x="19264" y="224"/>
                  </a:cubicBezTo>
                  <a:cubicBezTo>
                    <a:pt x="19154" y="114"/>
                    <a:pt x="19009" y="59"/>
                    <a:pt x="18864" y="59"/>
                  </a:cubicBezTo>
                  <a:cubicBezTo>
                    <a:pt x="18719" y="59"/>
                    <a:pt x="18574" y="114"/>
                    <a:pt x="18464" y="224"/>
                  </a:cubicBezTo>
                  <a:lnTo>
                    <a:pt x="17244" y="1444"/>
                  </a:lnTo>
                  <a:cubicBezTo>
                    <a:pt x="16086" y="478"/>
                    <a:pt x="14671" y="1"/>
                    <a:pt x="1326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pic>
        <p:nvPicPr>
          <p:cNvPr id="9" name="Imagen 8" descr="Tabla&#10;&#10;El contenido generado por IA puede ser incorrecto.">
            <a:extLst>
              <a:ext uri="{FF2B5EF4-FFF2-40B4-BE49-F238E27FC236}">
                <a16:creationId xmlns:a16="http://schemas.microsoft.com/office/drawing/2014/main" id="{36D56CF1-FD00-CF98-3569-CEC9B96120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2604" y="838907"/>
            <a:ext cx="5894627" cy="3299468"/>
          </a:xfrm>
          <a:prstGeom prst="rect">
            <a:avLst/>
          </a:prstGeom>
        </p:spPr>
      </p:pic>
      <p:pic>
        <p:nvPicPr>
          <p:cNvPr id="11" name="Imagen 10" descr="Interfaz de usuario gráfica, Texto, Aplicación, Chat o mensaje de texto&#10;&#10;El contenido generado por IA puede ser incorrecto.">
            <a:extLst>
              <a:ext uri="{FF2B5EF4-FFF2-40B4-BE49-F238E27FC236}">
                <a16:creationId xmlns:a16="http://schemas.microsoft.com/office/drawing/2014/main" id="{E686AED9-3998-D388-CB08-0A2A3573BD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001" y="170342"/>
            <a:ext cx="1970662" cy="4802816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25D38BF1-262F-22A6-54C4-4B29A770C6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6634" y="2037692"/>
            <a:ext cx="8767306" cy="718432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27" name="Imagen 26" descr="Tabla&#10;&#10;El contenido generado por IA puede ser incorrecto.">
            <a:extLst>
              <a:ext uri="{FF2B5EF4-FFF2-40B4-BE49-F238E27FC236}">
                <a16:creationId xmlns:a16="http://schemas.microsoft.com/office/drawing/2014/main" id="{DA83021F-CD1A-851C-41F6-FF506DE0EA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2375" y="197466"/>
            <a:ext cx="7992307" cy="4748567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30" name="Imagen 29" descr="Diagrama&#10;&#10;El contenido generado por IA puede ser incorrecto.">
            <a:extLst>
              <a:ext uri="{FF2B5EF4-FFF2-40B4-BE49-F238E27FC236}">
                <a16:creationId xmlns:a16="http://schemas.microsoft.com/office/drawing/2014/main" id="{66B284EC-FA65-3715-C334-E40C537B11E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27838" y="786510"/>
            <a:ext cx="5811908" cy="3269199"/>
          </a:xfrm>
          <a:prstGeom prst="rect">
            <a:avLst/>
          </a:prstGeom>
        </p:spPr>
      </p:pic>
      <p:pic>
        <p:nvPicPr>
          <p:cNvPr id="33" name="Imagen 32" descr="Diagrama&#10;&#10;El contenido generado por IA puede ser incorrecto.">
            <a:extLst>
              <a:ext uri="{FF2B5EF4-FFF2-40B4-BE49-F238E27FC236}">
                <a16:creationId xmlns:a16="http://schemas.microsoft.com/office/drawing/2014/main" id="{54DE7CF9-2E4E-D853-6835-7F182F8030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5960" y="274776"/>
            <a:ext cx="8637980" cy="4544568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5699523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4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>
          <a:extLst>
            <a:ext uri="{FF2B5EF4-FFF2-40B4-BE49-F238E27FC236}">
              <a16:creationId xmlns:a16="http://schemas.microsoft.com/office/drawing/2014/main" id="{5B372301-22B0-EF39-8E3B-777B2E9F0B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ángulo: esquinas redondeadas 13">
            <a:extLst>
              <a:ext uri="{FF2B5EF4-FFF2-40B4-BE49-F238E27FC236}">
                <a16:creationId xmlns:a16="http://schemas.microsoft.com/office/drawing/2014/main" id="{3F2262CC-A545-7142-CC46-4EFC5876432E}"/>
              </a:ext>
            </a:extLst>
          </p:cNvPr>
          <p:cNvSpPr/>
          <p:nvPr/>
        </p:nvSpPr>
        <p:spPr>
          <a:xfrm>
            <a:off x="443108" y="2971478"/>
            <a:ext cx="2266036" cy="1914509"/>
          </a:xfrm>
          <a:prstGeom prst="roundRect">
            <a:avLst/>
          </a:prstGeom>
          <a:solidFill>
            <a:schemeClr val="bg2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33" name="Google Shape;8896;p61">
            <a:extLst>
              <a:ext uri="{FF2B5EF4-FFF2-40B4-BE49-F238E27FC236}">
                <a16:creationId xmlns:a16="http://schemas.microsoft.com/office/drawing/2014/main" id="{7BA6F9B2-DC39-5CBA-2F08-2A59229A4A36}"/>
              </a:ext>
            </a:extLst>
          </p:cNvPr>
          <p:cNvGrpSpPr/>
          <p:nvPr/>
        </p:nvGrpSpPr>
        <p:grpSpPr>
          <a:xfrm>
            <a:off x="1081567" y="3253034"/>
            <a:ext cx="969260" cy="930043"/>
            <a:chOff x="-61783350" y="2297100"/>
            <a:chExt cx="316650" cy="316650"/>
          </a:xfrm>
          <a:solidFill>
            <a:schemeClr val="bg1"/>
          </a:solidFill>
        </p:grpSpPr>
        <p:sp>
          <p:nvSpPr>
            <p:cNvPr id="34" name="Google Shape;8897;p61">
              <a:extLst>
                <a:ext uri="{FF2B5EF4-FFF2-40B4-BE49-F238E27FC236}">
                  <a16:creationId xmlns:a16="http://schemas.microsoft.com/office/drawing/2014/main" id="{2390CCA1-60B4-F820-1A66-46D4137CFC7C}"/>
                </a:ext>
              </a:extLst>
            </p:cNvPr>
            <p:cNvSpPr/>
            <p:nvPr/>
          </p:nvSpPr>
          <p:spPr>
            <a:xfrm>
              <a:off x="-61783350" y="2297100"/>
              <a:ext cx="316650" cy="316650"/>
            </a:xfrm>
            <a:custGeom>
              <a:avLst/>
              <a:gdLst/>
              <a:ahLst/>
              <a:cxnLst/>
              <a:rect l="l" t="t" r="r" b="b"/>
              <a:pathLst>
                <a:path w="12666" h="12666" extrusionOk="0">
                  <a:moveTo>
                    <a:pt x="379" y="0"/>
                  </a:moveTo>
                  <a:cubicBezTo>
                    <a:pt x="158" y="0"/>
                    <a:pt x="1" y="189"/>
                    <a:pt x="1" y="441"/>
                  </a:cubicBezTo>
                  <a:lnTo>
                    <a:pt x="1" y="12287"/>
                  </a:lnTo>
                  <a:cubicBezTo>
                    <a:pt x="1" y="12508"/>
                    <a:pt x="190" y="12665"/>
                    <a:pt x="379" y="12665"/>
                  </a:cubicBezTo>
                  <a:lnTo>
                    <a:pt x="12256" y="12665"/>
                  </a:lnTo>
                  <a:cubicBezTo>
                    <a:pt x="12477" y="12665"/>
                    <a:pt x="12666" y="12476"/>
                    <a:pt x="12666" y="12287"/>
                  </a:cubicBezTo>
                  <a:cubicBezTo>
                    <a:pt x="12634" y="12098"/>
                    <a:pt x="12477" y="11878"/>
                    <a:pt x="12256" y="11878"/>
                  </a:cubicBezTo>
                  <a:lnTo>
                    <a:pt x="820" y="11878"/>
                  </a:lnTo>
                  <a:lnTo>
                    <a:pt x="820" y="441"/>
                  </a:lnTo>
                  <a:cubicBezTo>
                    <a:pt x="820" y="189"/>
                    <a:pt x="631" y="0"/>
                    <a:pt x="37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8898;p61">
              <a:extLst>
                <a:ext uri="{FF2B5EF4-FFF2-40B4-BE49-F238E27FC236}">
                  <a16:creationId xmlns:a16="http://schemas.microsoft.com/office/drawing/2014/main" id="{3858210E-A1AD-1B82-E9E2-0F958FA1FAEB}"/>
                </a:ext>
              </a:extLst>
            </p:cNvPr>
            <p:cNvSpPr/>
            <p:nvPr/>
          </p:nvSpPr>
          <p:spPr>
            <a:xfrm>
              <a:off x="-61742375" y="2387675"/>
              <a:ext cx="275675" cy="151250"/>
            </a:xfrm>
            <a:custGeom>
              <a:avLst/>
              <a:gdLst/>
              <a:ahLst/>
              <a:cxnLst/>
              <a:rect l="l" t="t" r="r" b="b"/>
              <a:pathLst>
                <a:path w="11027" h="6050" extrusionOk="0">
                  <a:moveTo>
                    <a:pt x="9767" y="788"/>
                  </a:moveTo>
                  <a:cubicBezTo>
                    <a:pt x="10019" y="788"/>
                    <a:pt x="10208" y="977"/>
                    <a:pt x="10208" y="1229"/>
                  </a:cubicBezTo>
                  <a:cubicBezTo>
                    <a:pt x="10176" y="1450"/>
                    <a:pt x="10019" y="1639"/>
                    <a:pt x="9767" y="1639"/>
                  </a:cubicBezTo>
                  <a:cubicBezTo>
                    <a:pt x="9546" y="1639"/>
                    <a:pt x="9389" y="1450"/>
                    <a:pt x="9389" y="1229"/>
                  </a:cubicBezTo>
                  <a:cubicBezTo>
                    <a:pt x="9389" y="977"/>
                    <a:pt x="9578" y="788"/>
                    <a:pt x="9767" y="788"/>
                  </a:cubicBezTo>
                  <a:close/>
                  <a:moveTo>
                    <a:pt x="4001" y="1607"/>
                  </a:moveTo>
                  <a:cubicBezTo>
                    <a:pt x="4222" y="1607"/>
                    <a:pt x="4379" y="1796"/>
                    <a:pt x="4379" y="2048"/>
                  </a:cubicBezTo>
                  <a:cubicBezTo>
                    <a:pt x="4379" y="2269"/>
                    <a:pt x="4222" y="2489"/>
                    <a:pt x="4001" y="2489"/>
                  </a:cubicBezTo>
                  <a:cubicBezTo>
                    <a:pt x="3749" y="2489"/>
                    <a:pt x="3560" y="2269"/>
                    <a:pt x="3560" y="2048"/>
                  </a:cubicBezTo>
                  <a:cubicBezTo>
                    <a:pt x="3560" y="1796"/>
                    <a:pt x="3749" y="1607"/>
                    <a:pt x="4001" y="1607"/>
                  </a:cubicBezTo>
                  <a:close/>
                  <a:moveTo>
                    <a:pt x="6459" y="4128"/>
                  </a:moveTo>
                  <a:cubicBezTo>
                    <a:pt x="6679" y="4128"/>
                    <a:pt x="6900" y="4317"/>
                    <a:pt x="6900" y="4569"/>
                  </a:cubicBezTo>
                  <a:cubicBezTo>
                    <a:pt x="6868" y="4758"/>
                    <a:pt x="6711" y="4947"/>
                    <a:pt x="6459" y="4947"/>
                  </a:cubicBezTo>
                  <a:cubicBezTo>
                    <a:pt x="6238" y="4947"/>
                    <a:pt x="6081" y="4758"/>
                    <a:pt x="6081" y="4569"/>
                  </a:cubicBezTo>
                  <a:cubicBezTo>
                    <a:pt x="6081" y="4317"/>
                    <a:pt x="6270" y="4128"/>
                    <a:pt x="6459" y="4128"/>
                  </a:cubicBezTo>
                  <a:close/>
                  <a:moveTo>
                    <a:pt x="1229" y="4380"/>
                  </a:moveTo>
                  <a:cubicBezTo>
                    <a:pt x="1481" y="4380"/>
                    <a:pt x="1638" y="4569"/>
                    <a:pt x="1638" y="4789"/>
                  </a:cubicBezTo>
                  <a:cubicBezTo>
                    <a:pt x="1638" y="5041"/>
                    <a:pt x="1481" y="5230"/>
                    <a:pt x="1229" y="5230"/>
                  </a:cubicBezTo>
                  <a:cubicBezTo>
                    <a:pt x="1008" y="5230"/>
                    <a:pt x="788" y="5041"/>
                    <a:pt x="788" y="4789"/>
                  </a:cubicBezTo>
                  <a:cubicBezTo>
                    <a:pt x="788" y="4569"/>
                    <a:pt x="1008" y="4380"/>
                    <a:pt x="1229" y="4380"/>
                  </a:cubicBezTo>
                  <a:close/>
                  <a:moveTo>
                    <a:pt x="9767" y="0"/>
                  </a:moveTo>
                  <a:cubicBezTo>
                    <a:pt x="9105" y="0"/>
                    <a:pt x="8570" y="536"/>
                    <a:pt x="8570" y="1229"/>
                  </a:cubicBezTo>
                  <a:cubicBezTo>
                    <a:pt x="8570" y="1418"/>
                    <a:pt x="8601" y="1576"/>
                    <a:pt x="8664" y="1765"/>
                  </a:cubicBezTo>
                  <a:lnTo>
                    <a:pt x="7026" y="3434"/>
                  </a:lnTo>
                  <a:cubicBezTo>
                    <a:pt x="6868" y="3340"/>
                    <a:pt x="6679" y="3308"/>
                    <a:pt x="6459" y="3308"/>
                  </a:cubicBezTo>
                  <a:cubicBezTo>
                    <a:pt x="6270" y="3308"/>
                    <a:pt x="6112" y="3340"/>
                    <a:pt x="5923" y="3434"/>
                  </a:cubicBezTo>
                  <a:lnTo>
                    <a:pt x="5104" y="2584"/>
                  </a:lnTo>
                  <a:cubicBezTo>
                    <a:pt x="5167" y="2426"/>
                    <a:pt x="5199" y="2237"/>
                    <a:pt x="5199" y="2048"/>
                  </a:cubicBezTo>
                  <a:cubicBezTo>
                    <a:pt x="5199" y="1387"/>
                    <a:pt x="4663" y="788"/>
                    <a:pt x="4001" y="788"/>
                  </a:cubicBezTo>
                  <a:cubicBezTo>
                    <a:pt x="3308" y="788"/>
                    <a:pt x="2773" y="1324"/>
                    <a:pt x="2773" y="2048"/>
                  </a:cubicBezTo>
                  <a:cubicBezTo>
                    <a:pt x="2773" y="2237"/>
                    <a:pt x="2804" y="2395"/>
                    <a:pt x="2899" y="2584"/>
                  </a:cubicBezTo>
                  <a:lnTo>
                    <a:pt x="1796" y="3686"/>
                  </a:lnTo>
                  <a:cubicBezTo>
                    <a:pt x="1638" y="3623"/>
                    <a:pt x="1418" y="3592"/>
                    <a:pt x="1229" y="3592"/>
                  </a:cubicBezTo>
                  <a:cubicBezTo>
                    <a:pt x="567" y="3592"/>
                    <a:pt x="0" y="4128"/>
                    <a:pt x="0" y="4852"/>
                  </a:cubicBezTo>
                  <a:cubicBezTo>
                    <a:pt x="0" y="5514"/>
                    <a:pt x="567" y="6049"/>
                    <a:pt x="1229" y="6049"/>
                  </a:cubicBezTo>
                  <a:cubicBezTo>
                    <a:pt x="1890" y="6049"/>
                    <a:pt x="2458" y="5514"/>
                    <a:pt x="2458" y="4852"/>
                  </a:cubicBezTo>
                  <a:cubicBezTo>
                    <a:pt x="2458" y="4632"/>
                    <a:pt x="2426" y="4474"/>
                    <a:pt x="2332" y="4285"/>
                  </a:cubicBezTo>
                  <a:lnTo>
                    <a:pt x="3434" y="3182"/>
                  </a:lnTo>
                  <a:cubicBezTo>
                    <a:pt x="3592" y="3245"/>
                    <a:pt x="3781" y="3308"/>
                    <a:pt x="4001" y="3308"/>
                  </a:cubicBezTo>
                  <a:cubicBezTo>
                    <a:pt x="4190" y="3308"/>
                    <a:pt x="4348" y="3277"/>
                    <a:pt x="4537" y="3182"/>
                  </a:cubicBezTo>
                  <a:lnTo>
                    <a:pt x="5356" y="4001"/>
                  </a:lnTo>
                  <a:cubicBezTo>
                    <a:pt x="5293" y="4159"/>
                    <a:pt x="5262" y="4348"/>
                    <a:pt x="5262" y="4569"/>
                  </a:cubicBezTo>
                  <a:cubicBezTo>
                    <a:pt x="5262" y="5230"/>
                    <a:pt x="5797" y="5766"/>
                    <a:pt x="6459" y="5766"/>
                  </a:cubicBezTo>
                  <a:cubicBezTo>
                    <a:pt x="7152" y="5766"/>
                    <a:pt x="7687" y="5230"/>
                    <a:pt x="7687" y="4569"/>
                  </a:cubicBezTo>
                  <a:cubicBezTo>
                    <a:pt x="7687" y="4348"/>
                    <a:pt x="7656" y="4191"/>
                    <a:pt x="7561" y="4001"/>
                  </a:cubicBezTo>
                  <a:lnTo>
                    <a:pt x="9231" y="2363"/>
                  </a:lnTo>
                  <a:cubicBezTo>
                    <a:pt x="9389" y="2426"/>
                    <a:pt x="9578" y="2489"/>
                    <a:pt x="9767" y="2489"/>
                  </a:cubicBezTo>
                  <a:cubicBezTo>
                    <a:pt x="10460" y="2489"/>
                    <a:pt x="11027" y="1922"/>
                    <a:pt x="11027" y="1229"/>
                  </a:cubicBezTo>
                  <a:cubicBezTo>
                    <a:pt x="10995" y="536"/>
                    <a:pt x="10460" y="0"/>
                    <a:pt x="97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0" name="Google Shape;340;p41">
            <a:extLst>
              <a:ext uri="{FF2B5EF4-FFF2-40B4-BE49-F238E27FC236}">
                <a16:creationId xmlns:a16="http://schemas.microsoft.com/office/drawing/2014/main" id="{DF599FD4-619D-4AA1-9B05-CBC7ABAD516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2375" y="384048"/>
            <a:ext cx="175766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chemeClr val="bg1"/>
                </a:solidFill>
              </a:rPr>
              <a:t>SPRINT</a:t>
            </a:r>
            <a:endParaRPr sz="3600" dirty="0">
              <a:solidFill>
                <a:schemeClr val="bg1"/>
              </a:solidFill>
            </a:endParaRPr>
          </a:p>
        </p:txBody>
      </p:sp>
      <p:sp>
        <p:nvSpPr>
          <p:cNvPr id="343" name="Google Shape;343;p41">
            <a:extLst>
              <a:ext uri="{FF2B5EF4-FFF2-40B4-BE49-F238E27FC236}">
                <a16:creationId xmlns:a16="http://schemas.microsoft.com/office/drawing/2014/main" id="{2F7A611F-1B71-FE7C-E7C2-B36660547910}"/>
              </a:ext>
            </a:extLst>
          </p:cNvPr>
          <p:cNvSpPr txBox="1"/>
          <p:nvPr/>
        </p:nvSpPr>
        <p:spPr>
          <a:xfrm>
            <a:off x="804320" y="2235601"/>
            <a:ext cx="716135" cy="516301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rgbClr val="F3F3F3"/>
                </a:solidFill>
                <a:latin typeface="Kanit"/>
                <a:ea typeface="Kanit"/>
                <a:cs typeface="Kanit"/>
                <a:sym typeface="Kanit"/>
              </a:rPr>
              <a:t>01</a:t>
            </a:r>
            <a:endParaRPr sz="3000" dirty="0">
              <a:solidFill>
                <a:srgbClr val="F3F3F3"/>
              </a:solidFill>
              <a:latin typeface="Kanit"/>
              <a:ea typeface="Kanit"/>
              <a:cs typeface="Kanit"/>
              <a:sym typeface="Kanit"/>
            </a:endParaRPr>
          </a:p>
        </p:txBody>
      </p:sp>
      <p:sp>
        <p:nvSpPr>
          <p:cNvPr id="346" name="Google Shape;346;p41">
            <a:extLst>
              <a:ext uri="{FF2B5EF4-FFF2-40B4-BE49-F238E27FC236}">
                <a16:creationId xmlns:a16="http://schemas.microsoft.com/office/drawing/2014/main" id="{A5127DA8-8BA4-707D-AA4E-628472D84628}"/>
              </a:ext>
            </a:extLst>
          </p:cNvPr>
          <p:cNvSpPr txBox="1"/>
          <p:nvPr/>
        </p:nvSpPr>
        <p:spPr>
          <a:xfrm>
            <a:off x="952919" y="1156299"/>
            <a:ext cx="1284304" cy="84923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rgbClr val="F3F3F3"/>
                </a:solidFill>
                <a:latin typeface="Kanit"/>
                <a:ea typeface="Kanit"/>
                <a:cs typeface="Kanit"/>
                <a:sym typeface="Kanit"/>
              </a:rPr>
              <a:t>02</a:t>
            </a:r>
            <a:endParaRPr sz="3000" dirty="0">
              <a:solidFill>
                <a:srgbClr val="F3F3F3"/>
              </a:solidFill>
              <a:latin typeface="Kanit"/>
              <a:ea typeface="Kanit"/>
              <a:cs typeface="Kanit"/>
              <a:sym typeface="Kanit"/>
            </a:endParaRPr>
          </a:p>
        </p:txBody>
      </p:sp>
      <p:sp>
        <p:nvSpPr>
          <p:cNvPr id="349" name="Google Shape;349;p41">
            <a:extLst>
              <a:ext uri="{FF2B5EF4-FFF2-40B4-BE49-F238E27FC236}">
                <a16:creationId xmlns:a16="http://schemas.microsoft.com/office/drawing/2014/main" id="{BB1C69FD-BAE0-2041-BAD9-8CE96132F543}"/>
              </a:ext>
            </a:extLst>
          </p:cNvPr>
          <p:cNvSpPr txBox="1"/>
          <p:nvPr/>
        </p:nvSpPr>
        <p:spPr>
          <a:xfrm>
            <a:off x="1661663" y="2230491"/>
            <a:ext cx="777391" cy="51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rgbClr val="F3F3F3"/>
                </a:solidFill>
                <a:latin typeface="Kanit"/>
                <a:ea typeface="Kanit"/>
                <a:cs typeface="Kanit"/>
                <a:sym typeface="Kanit"/>
              </a:rPr>
              <a:t>03</a:t>
            </a:r>
            <a:endParaRPr sz="3000" dirty="0">
              <a:solidFill>
                <a:srgbClr val="F3F3F3"/>
              </a:solidFill>
              <a:latin typeface="Kanit"/>
              <a:ea typeface="Kanit"/>
              <a:cs typeface="Kanit"/>
              <a:sym typeface="Kanit"/>
            </a:endParaRPr>
          </a:p>
        </p:txBody>
      </p:sp>
      <p:cxnSp>
        <p:nvCxnSpPr>
          <p:cNvPr id="353" name="Google Shape;353;p41">
            <a:extLst>
              <a:ext uri="{FF2B5EF4-FFF2-40B4-BE49-F238E27FC236}">
                <a16:creationId xmlns:a16="http://schemas.microsoft.com/office/drawing/2014/main" id="{0776F15E-745E-7B62-84B9-CCEF25DB735E}"/>
              </a:ext>
            </a:extLst>
          </p:cNvPr>
          <p:cNvCxnSpPr>
            <a:cxnSpLocks/>
            <a:stCxn id="343" idx="3"/>
            <a:endCxn id="346" idx="1"/>
          </p:cNvCxnSpPr>
          <p:nvPr/>
        </p:nvCxnSpPr>
        <p:spPr>
          <a:xfrm flipH="1" flipV="1">
            <a:off x="952919" y="1580914"/>
            <a:ext cx="567536" cy="912838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4" name="Google Shape;354;p41">
            <a:extLst>
              <a:ext uri="{FF2B5EF4-FFF2-40B4-BE49-F238E27FC236}">
                <a16:creationId xmlns:a16="http://schemas.microsoft.com/office/drawing/2014/main" id="{11220276-14FB-262F-F999-27F51668108C}"/>
              </a:ext>
            </a:extLst>
          </p:cNvPr>
          <p:cNvCxnSpPr>
            <a:cxnSpLocks/>
            <a:stCxn id="346" idx="3"/>
            <a:endCxn id="349" idx="1"/>
          </p:cNvCxnSpPr>
          <p:nvPr/>
        </p:nvCxnSpPr>
        <p:spPr>
          <a:xfrm flipH="1">
            <a:off x="1661663" y="1580914"/>
            <a:ext cx="575560" cy="907727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Google Shape;191;p31">
            <a:extLst>
              <a:ext uri="{FF2B5EF4-FFF2-40B4-BE49-F238E27FC236}">
                <a16:creationId xmlns:a16="http://schemas.microsoft.com/office/drawing/2014/main" id="{0F1B1C6D-BC8E-4AB2-D58C-182410502F23}"/>
              </a:ext>
            </a:extLst>
          </p:cNvPr>
          <p:cNvSpPr txBox="1">
            <a:spLocks/>
          </p:cNvSpPr>
          <p:nvPr/>
        </p:nvSpPr>
        <p:spPr>
          <a:xfrm>
            <a:off x="2371668" y="355297"/>
            <a:ext cx="529033" cy="6207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9pPr>
          </a:lstStyle>
          <a:p>
            <a:r>
              <a:rPr lang="es-ES" sz="4000" dirty="0"/>
              <a:t>2</a:t>
            </a:r>
          </a:p>
        </p:txBody>
      </p:sp>
      <p:sp>
        <p:nvSpPr>
          <p:cNvPr id="16" name="Google Shape;351;p41">
            <a:extLst>
              <a:ext uri="{FF2B5EF4-FFF2-40B4-BE49-F238E27FC236}">
                <a16:creationId xmlns:a16="http://schemas.microsoft.com/office/drawing/2014/main" id="{FB4744B3-6F85-70C7-8D03-52DA0F9C68E0}"/>
              </a:ext>
            </a:extLst>
          </p:cNvPr>
          <p:cNvSpPr txBox="1"/>
          <p:nvPr/>
        </p:nvSpPr>
        <p:spPr>
          <a:xfrm>
            <a:off x="524153" y="4369687"/>
            <a:ext cx="2184991" cy="5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lt1"/>
                </a:solidFill>
                <a:latin typeface="Kanit SemiBold"/>
                <a:ea typeface="Kanit SemiBold"/>
                <a:cs typeface="Kanit SemiBold"/>
                <a:sym typeface="Kanit SemiBold"/>
              </a:rPr>
              <a:t>DashBoard</a:t>
            </a:r>
            <a:endParaRPr sz="2800" dirty="0">
              <a:solidFill>
                <a:schemeClr val="lt1"/>
              </a:solidFill>
              <a:latin typeface="Kanit SemiBold"/>
              <a:ea typeface="Kanit SemiBold"/>
              <a:cs typeface="Kanit SemiBold"/>
              <a:sym typeface="Kanit SemiBold"/>
            </a:endParaRPr>
          </a:p>
        </p:txBody>
      </p:sp>
      <p:pic>
        <p:nvPicPr>
          <p:cNvPr id="28" name="Imagen 27" descr="Interfaz de usuario gráfica, Aplicación&#10;&#10;El contenido generado por IA puede ser incorrecto.">
            <a:extLst>
              <a:ext uri="{FF2B5EF4-FFF2-40B4-BE49-F238E27FC236}">
                <a16:creationId xmlns:a16="http://schemas.microsoft.com/office/drawing/2014/main" id="{585AE5B4-3E9C-E668-E0F2-A39CBC5C74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1406" y="956748"/>
            <a:ext cx="5727061" cy="3224169"/>
          </a:xfrm>
          <a:prstGeom prst="rect">
            <a:avLst/>
          </a:prstGeom>
        </p:spPr>
      </p:pic>
      <p:pic>
        <p:nvPicPr>
          <p:cNvPr id="30" name="Imagen 29" descr="Texto, Aplicación, Chat o mensaje de texto&#10;&#10;El contenido generado por IA puede ser incorrecto.">
            <a:extLst>
              <a:ext uri="{FF2B5EF4-FFF2-40B4-BE49-F238E27FC236}">
                <a16:creationId xmlns:a16="http://schemas.microsoft.com/office/drawing/2014/main" id="{5B0E327C-7347-E0DE-B548-8405240E7D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3169" y="71484"/>
            <a:ext cx="2183864" cy="5042325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32" name="Imagen 31" descr="Texto&#10;&#10;El contenido generado por IA puede ser incorrecto.">
            <a:extLst>
              <a:ext uri="{FF2B5EF4-FFF2-40B4-BE49-F238E27FC236}">
                <a16:creationId xmlns:a16="http://schemas.microsoft.com/office/drawing/2014/main" id="{968CC306-8289-26A0-4942-B9E6790268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779" y="257513"/>
            <a:ext cx="8259822" cy="4555919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0334388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>
          <a:extLst>
            <a:ext uri="{FF2B5EF4-FFF2-40B4-BE49-F238E27FC236}">
              <a16:creationId xmlns:a16="http://schemas.microsoft.com/office/drawing/2014/main" id="{9DD15EE1-5A3A-3D03-9CE4-DAA735531E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41">
            <a:extLst>
              <a:ext uri="{FF2B5EF4-FFF2-40B4-BE49-F238E27FC236}">
                <a16:creationId xmlns:a16="http://schemas.microsoft.com/office/drawing/2014/main" id="{D7914F40-5B1A-DC64-3CB0-0CBEA658E7C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2375" y="384048"/>
            <a:ext cx="175766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chemeClr val="bg1"/>
                </a:solidFill>
              </a:rPr>
              <a:t>SPRINT</a:t>
            </a:r>
            <a:endParaRPr sz="3600" dirty="0">
              <a:solidFill>
                <a:schemeClr val="bg1"/>
              </a:solidFill>
            </a:endParaRPr>
          </a:p>
        </p:txBody>
      </p:sp>
      <p:sp>
        <p:nvSpPr>
          <p:cNvPr id="343" name="Google Shape;343;p41">
            <a:extLst>
              <a:ext uri="{FF2B5EF4-FFF2-40B4-BE49-F238E27FC236}">
                <a16:creationId xmlns:a16="http://schemas.microsoft.com/office/drawing/2014/main" id="{EE64F684-6D72-78BF-6C3F-DC40ADB40D6E}"/>
              </a:ext>
            </a:extLst>
          </p:cNvPr>
          <p:cNvSpPr txBox="1"/>
          <p:nvPr/>
        </p:nvSpPr>
        <p:spPr>
          <a:xfrm>
            <a:off x="804320" y="2235601"/>
            <a:ext cx="716135" cy="516301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rgbClr val="F3F3F3"/>
                </a:solidFill>
                <a:latin typeface="Kanit"/>
                <a:ea typeface="Kanit"/>
                <a:cs typeface="Kanit"/>
                <a:sym typeface="Kanit"/>
              </a:rPr>
              <a:t>01</a:t>
            </a:r>
            <a:endParaRPr sz="3000" dirty="0">
              <a:solidFill>
                <a:srgbClr val="F3F3F3"/>
              </a:solidFill>
              <a:latin typeface="Kanit"/>
              <a:ea typeface="Kanit"/>
              <a:cs typeface="Kanit"/>
              <a:sym typeface="Kanit"/>
            </a:endParaRPr>
          </a:p>
        </p:txBody>
      </p:sp>
      <p:sp>
        <p:nvSpPr>
          <p:cNvPr id="346" name="Google Shape;346;p41">
            <a:extLst>
              <a:ext uri="{FF2B5EF4-FFF2-40B4-BE49-F238E27FC236}">
                <a16:creationId xmlns:a16="http://schemas.microsoft.com/office/drawing/2014/main" id="{CB4CE362-43E4-8BC7-118E-6920F07E2104}"/>
              </a:ext>
            </a:extLst>
          </p:cNvPr>
          <p:cNvSpPr txBox="1"/>
          <p:nvPr/>
        </p:nvSpPr>
        <p:spPr>
          <a:xfrm>
            <a:off x="952919" y="1156299"/>
            <a:ext cx="1284304" cy="84923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rgbClr val="F3F3F3"/>
                </a:solidFill>
                <a:latin typeface="Kanit"/>
                <a:ea typeface="Kanit"/>
                <a:cs typeface="Kanit"/>
                <a:sym typeface="Kanit"/>
              </a:rPr>
              <a:t>02</a:t>
            </a:r>
            <a:endParaRPr sz="3000" dirty="0">
              <a:solidFill>
                <a:srgbClr val="F3F3F3"/>
              </a:solidFill>
              <a:latin typeface="Kanit"/>
              <a:ea typeface="Kanit"/>
              <a:cs typeface="Kanit"/>
              <a:sym typeface="Kanit"/>
            </a:endParaRPr>
          </a:p>
        </p:txBody>
      </p:sp>
      <p:sp>
        <p:nvSpPr>
          <p:cNvPr id="349" name="Google Shape;349;p41">
            <a:extLst>
              <a:ext uri="{FF2B5EF4-FFF2-40B4-BE49-F238E27FC236}">
                <a16:creationId xmlns:a16="http://schemas.microsoft.com/office/drawing/2014/main" id="{129ED2B2-0936-8EEB-A102-0DA8ECE25CDE}"/>
              </a:ext>
            </a:extLst>
          </p:cNvPr>
          <p:cNvSpPr txBox="1"/>
          <p:nvPr/>
        </p:nvSpPr>
        <p:spPr>
          <a:xfrm>
            <a:off x="1661663" y="2230491"/>
            <a:ext cx="777391" cy="51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rgbClr val="F3F3F3"/>
                </a:solidFill>
                <a:latin typeface="Kanit"/>
                <a:ea typeface="Kanit"/>
                <a:cs typeface="Kanit"/>
                <a:sym typeface="Kanit"/>
              </a:rPr>
              <a:t>03</a:t>
            </a:r>
            <a:endParaRPr sz="3000" dirty="0">
              <a:solidFill>
                <a:srgbClr val="F3F3F3"/>
              </a:solidFill>
              <a:latin typeface="Kanit"/>
              <a:ea typeface="Kanit"/>
              <a:cs typeface="Kanit"/>
              <a:sym typeface="Kanit"/>
            </a:endParaRPr>
          </a:p>
        </p:txBody>
      </p:sp>
      <p:cxnSp>
        <p:nvCxnSpPr>
          <p:cNvPr id="353" name="Google Shape;353;p41">
            <a:extLst>
              <a:ext uri="{FF2B5EF4-FFF2-40B4-BE49-F238E27FC236}">
                <a16:creationId xmlns:a16="http://schemas.microsoft.com/office/drawing/2014/main" id="{03EBC2EF-8C95-355F-05E6-F5166DB63211}"/>
              </a:ext>
            </a:extLst>
          </p:cNvPr>
          <p:cNvCxnSpPr>
            <a:cxnSpLocks/>
            <a:stCxn id="343" idx="3"/>
            <a:endCxn id="346" idx="1"/>
          </p:cNvCxnSpPr>
          <p:nvPr/>
        </p:nvCxnSpPr>
        <p:spPr>
          <a:xfrm flipH="1" flipV="1">
            <a:off x="952919" y="1580914"/>
            <a:ext cx="567536" cy="912838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4" name="Google Shape;354;p41">
            <a:extLst>
              <a:ext uri="{FF2B5EF4-FFF2-40B4-BE49-F238E27FC236}">
                <a16:creationId xmlns:a16="http://schemas.microsoft.com/office/drawing/2014/main" id="{66ADF3CD-8274-C539-4C91-17668C75A57E}"/>
              </a:ext>
            </a:extLst>
          </p:cNvPr>
          <p:cNvCxnSpPr>
            <a:cxnSpLocks/>
            <a:stCxn id="346" idx="3"/>
            <a:endCxn id="349" idx="1"/>
          </p:cNvCxnSpPr>
          <p:nvPr/>
        </p:nvCxnSpPr>
        <p:spPr>
          <a:xfrm flipH="1">
            <a:off x="1661663" y="1580914"/>
            <a:ext cx="575560" cy="907727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Google Shape;191;p31">
            <a:extLst>
              <a:ext uri="{FF2B5EF4-FFF2-40B4-BE49-F238E27FC236}">
                <a16:creationId xmlns:a16="http://schemas.microsoft.com/office/drawing/2014/main" id="{AE72760E-4B67-2255-D7C5-DA595700404E}"/>
              </a:ext>
            </a:extLst>
          </p:cNvPr>
          <p:cNvSpPr txBox="1">
            <a:spLocks/>
          </p:cNvSpPr>
          <p:nvPr/>
        </p:nvSpPr>
        <p:spPr>
          <a:xfrm>
            <a:off x="2371668" y="355297"/>
            <a:ext cx="529033" cy="6207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9pPr>
          </a:lstStyle>
          <a:p>
            <a:r>
              <a:rPr lang="es-ES" sz="4000" dirty="0"/>
              <a:t>2</a:t>
            </a:r>
          </a:p>
        </p:txBody>
      </p:sp>
      <p:sp>
        <p:nvSpPr>
          <p:cNvPr id="14" name="Rectángulo: esquinas redondeadas 13">
            <a:extLst>
              <a:ext uri="{FF2B5EF4-FFF2-40B4-BE49-F238E27FC236}">
                <a16:creationId xmlns:a16="http://schemas.microsoft.com/office/drawing/2014/main" id="{8E37B963-6E28-2A65-E2EE-A97D67C543EA}"/>
              </a:ext>
            </a:extLst>
          </p:cNvPr>
          <p:cNvSpPr/>
          <p:nvPr/>
        </p:nvSpPr>
        <p:spPr>
          <a:xfrm>
            <a:off x="528645" y="2971753"/>
            <a:ext cx="2266036" cy="1914509"/>
          </a:xfrm>
          <a:prstGeom prst="roundRect">
            <a:avLst/>
          </a:prstGeom>
          <a:solidFill>
            <a:schemeClr val="bg2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Google Shape;351;p41">
            <a:extLst>
              <a:ext uri="{FF2B5EF4-FFF2-40B4-BE49-F238E27FC236}">
                <a16:creationId xmlns:a16="http://schemas.microsoft.com/office/drawing/2014/main" id="{CC85B5D1-E9CE-7D4F-6491-AC457B45BD53}"/>
              </a:ext>
            </a:extLst>
          </p:cNvPr>
          <p:cNvSpPr txBox="1"/>
          <p:nvPr/>
        </p:nvSpPr>
        <p:spPr>
          <a:xfrm>
            <a:off x="569167" y="4348257"/>
            <a:ext cx="2184991" cy="5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chemeClr val="lt1"/>
                </a:solidFill>
                <a:latin typeface="Kanit SemiBold"/>
                <a:ea typeface="Kanit SemiBold"/>
                <a:cs typeface="Kanit SemiBold"/>
                <a:sym typeface="Kanit SemiBold"/>
              </a:rPr>
              <a:t>Alertas</a:t>
            </a:r>
            <a:endParaRPr sz="3600" dirty="0">
              <a:solidFill>
                <a:schemeClr val="lt1"/>
              </a:solidFill>
              <a:latin typeface="Kanit SemiBold"/>
              <a:ea typeface="Kanit SemiBold"/>
              <a:cs typeface="Kanit SemiBold"/>
              <a:sym typeface="Kanit SemiBold"/>
            </a:endParaRPr>
          </a:p>
        </p:txBody>
      </p:sp>
      <p:grpSp>
        <p:nvGrpSpPr>
          <p:cNvPr id="8" name="Google Shape;9111;p62">
            <a:extLst>
              <a:ext uri="{FF2B5EF4-FFF2-40B4-BE49-F238E27FC236}">
                <a16:creationId xmlns:a16="http://schemas.microsoft.com/office/drawing/2014/main" id="{52B5EC48-0D72-2AA9-18F9-1DFBA194566F}"/>
              </a:ext>
            </a:extLst>
          </p:cNvPr>
          <p:cNvGrpSpPr/>
          <p:nvPr/>
        </p:nvGrpSpPr>
        <p:grpSpPr>
          <a:xfrm>
            <a:off x="1181014" y="3218420"/>
            <a:ext cx="1056209" cy="909986"/>
            <a:chOff x="-34032200" y="1916675"/>
            <a:chExt cx="291450" cy="291450"/>
          </a:xfrm>
          <a:solidFill>
            <a:schemeClr val="bg1"/>
          </a:solidFill>
        </p:grpSpPr>
        <p:sp>
          <p:nvSpPr>
            <p:cNvPr id="9" name="Google Shape;9112;p62">
              <a:extLst>
                <a:ext uri="{FF2B5EF4-FFF2-40B4-BE49-F238E27FC236}">
                  <a16:creationId xmlns:a16="http://schemas.microsoft.com/office/drawing/2014/main" id="{779BEF0E-4EB6-3406-D013-5EF3502E69EB}"/>
                </a:ext>
              </a:extLst>
            </p:cNvPr>
            <p:cNvSpPr/>
            <p:nvPr/>
          </p:nvSpPr>
          <p:spPr>
            <a:xfrm>
              <a:off x="-34032200" y="1916675"/>
              <a:ext cx="291450" cy="291450"/>
            </a:xfrm>
            <a:custGeom>
              <a:avLst/>
              <a:gdLst/>
              <a:ahLst/>
              <a:cxnLst/>
              <a:rect l="l" t="t" r="r" b="b"/>
              <a:pathLst>
                <a:path w="11658" h="11658" extrusionOk="0">
                  <a:moveTo>
                    <a:pt x="6459" y="694"/>
                  </a:moveTo>
                  <a:cubicBezTo>
                    <a:pt x="6648" y="694"/>
                    <a:pt x="6806" y="851"/>
                    <a:pt x="6806" y="1040"/>
                  </a:cubicBezTo>
                  <a:lnTo>
                    <a:pt x="6806" y="1387"/>
                  </a:lnTo>
                  <a:lnTo>
                    <a:pt x="662" y="1387"/>
                  </a:lnTo>
                  <a:lnTo>
                    <a:pt x="662" y="1040"/>
                  </a:lnTo>
                  <a:cubicBezTo>
                    <a:pt x="662" y="851"/>
                    <a:pt x="820" y="694"/>
                    <a:pt x="977" y="694"/>
                  </a:cubicBezTo>
                  <a:close/>
                  <a:moveTo>
                    <a:pt x="10303" y="4096"/>
                  </a:moveTo>
                  <a:lnTo>
                    <a:pt x="8192" y="5419"/>
                  </a:lnTo>
                  <a:lnTo>
                    <a:pt x="6207" y="4096"/>
                  </a:lnTo>
                  <a:close/>
                  <a:moveTo>
                    <a:pt x="5420" y="4411"/>
                  </a:moveTo>
                  <a:lnTo>
                    <a:pt x="7971" y="6112"/>
                  </a:lnTo>
                  <a:cubicBezTo>
                    <a:pt x="8034" y="6144"/>
                    <a:pt x="8097" y="6144"/>
                    <a:pt x="8192" y="6144"/>
                  </a:cubicBezTo>
                  <a:cubicBezTo>
                    <a:pt x="8255" y="6144"/>
                    <a:pt x="8286" y="6144"/>
                    <a:pt x="8381" y="6112"/>
                  </a:cubicBezTo>
                  <a:lnTo>
                    <a:pt x="10933" y="4537"/>
                  </a:lnTo>
                  <a:lnTo>
                    <a:pt x="10933" y="7184"/>
                  </a:lnTo>
                  <a:cubicBezTo>
                    <a:pt x="10933" y="7373"/>
                    <a:pt x="10775" y="7530"/>
                    <a:pt x="10618" y="7530"/>
                  </a:cubicBezTo>
                  <a:lnTo>
                    <a:pt x="5766" y="7530"/>
                  </a:lnTo>
                  <a:cubicBezTo>
                    <a:pt x="5577" y="7530"/>
                    <a:pt x="5420" y="7373"/>
                    <a:pt x="5420" y="7184"/>
                  </a:cubicBezTo>
                  <a:lnTo>
                    <a:pt x="5420" y="4443"/>
                  </a:lnTo>
                  <a:lnTo>
                    <a:pt x="5420" y="4411"/>
                  </a:lnTo>
                  <a:close/>
                  <a:moveTo>
                    <a:pt x="6806" y="2048"/>
                  </a:moveTo>
                  <a:lnTo>
                    <a:pt x="6806" y="3435"/>
                  </a:lnTo>
                  <a:lnTo>
                    <a:pt x="5766" y="3435"/>
                  </a:lnTo>
                  <a:cubicBezTo>
                    <a:pt x="5231" y="3435"/>
                    <a:pt x="4758" y="3907"/>
                    <a:pt x="4758" y="4443"/>
                  </a:cubicBezTo>
                  <a:lnTo>
                    <a:pt x="4758" y="7184"/>
                  </a:lnTo>
                  <a:cubicBezTo>
                    <a:pt x="4758" y="7719"/>
                    <a:pt x="5231" y="8192"/>
                    <a:pt x="5766" y="8192"/>
                  </a:cubicBezTo>
                  <a:lnTo>
                    <a:pt x="6806" y="8192"/>
                  </a:lnTo>
                  <a:lnTo>
                    <a:pt x="6806" y="8916"/>
                  </a:lnTo>
                  <a:lnTo>
                    <a:pt x="662" y="8916"/>
                  </a:lnTo>
                  <a:lnTo>
                    <a:pt x="662" y="2048"/>
                  </a:lnTo>
                  <a:close/>
                  <a:moveTo>
                    <a:pt x="6774" y="9578"/>
                  </a:moveTo>
                  <a:lnTo>
                    <a:pt x="6774" y="10649"/>
                  </a:lnTo>
                  <a:cubicBezTo>
                    <a:pt x="6806" y="10838"/>
                    <a:pt x="6648" y="10996"/>
                    <a:pt x="6459" y="10996"/>
                  </a:cubicBezTo>
                  <a:lnTo>
                    <a:pt x="977" y="10996"/>
                  </a:lnTo>
                  <a:cubicBezTo>
                    <a:pt x="788" y="10996"/>
                    <a:pt x="631" y="10838"/>
                    <a:pt x="631" y="10649"/>
                  </a:cubicBezTo>
                  <a:lnTo>
                    <a:pt x="631" y="9578"/>
                  </a:lnTo>
                  <a:close/>
                  <a:moveTo>
                    <a:pt x="1009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10649"/>
                  </a:lnTo>
                  <a:cubicBezTo>
                    <a:pt x="1" y="11185"/>
                    <a:pt x="473" y="11657"/>
                    <a:pt x="1009" y="11657"/>
                  </a:cubicBezTo>
                  <a:lnTo>
                    <a:pt x="6491" y="11657"/>
                  </a:lnTo>
                  <a:cubicBezTo>
                    <a:pt x="7026" y="11657"/>
                    <a:pt x="7499" y="11185"/>
                    <a:pt x="7499" y="10649"/>
                  </a:cubicBezTo>
                  <a:lnTo>
                    <a:pt x="7499" y="8255"/>
                  </a:lnTo>
                  <a:lnTo>
                    <a:pt x="10618" y="8255"/>
                  </a:lnTo>
                  <a:cubicBezTo>
                    <a:pt x="11185" y="8255"/>
                    <a:pt x="11658" y="7782"/>
                    <a:pt x="11658" y="7215"/>
                  </a:cubicBezTo>
                  <a:lnTo>
                    <a:pt x="11658" y="4506"/>
                  </a:lnTo>
                  <a:cubicBezTo>
                    <a:pt x="11658" y="3907"/>
                    <a:pt x="11185" y="3435"/>
                    <a:pt x="10618" y="3435"/>
                  </a:cubicBezTo>
                  <a:lnTo>
                    <a:pt x="7499" y="3435"/>
                  </a:lnTo>
                  <a:lnTo>
                    <a:pt x="7499" y="1040"/>
                  </a:lnTo>
                  <a:cubicBezTo>
                    <a:pt x="7499" y="473"/>
                    <a:pt x="7026" y="1"/>
                    <a:pt x="649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9113;p62">
              <a:extLst>
                <a:ext uri="{FF2B5EF4-FFF2-40B4-BE49-F238E27FC236}">
                  <a16:creationId xmlns:a16="http://schemas.microsoft.com/office/drawing/2014/main" id="{424AA1F5-78D6-8C8D-D105-2D8497669F48}"/>
                </a:ext>
              </a:extLst>
            </p:cNvPr>
            <p:cNvSpPr/>
            <p:nvPr/>
          </p:nvSpPr>
          <p:spPr>
            <a:xfrm>
              <a:off x="-33999125" y="2019075"/>
              <a:ext cx="69350" cy="18125"/>
            </a:xfrm>
            <a:custGeom>
              <a:avLst/>
              <a:gdLst/>
              <a:ahLst/>
              <a:cxnLst/>
              <a:rect l="l" t="t" r="r" b="b"/>
              <a:pathLst>
                <a:path w="2774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2395" y="725"/>
                  </a:lnTo>
                  <a:cubicBezTo>
                    <a:pt x="2616" y="725"/>
                    <a:pt x="2773" y="567"/>
                    <a:pt x="2773" y="378"/>
                  </a:cubicBezTo>
                  <a:cubicBezTo>
                    <a:pt x="2710" y="158"/>
                    <a:pt x="2616" y="0"/>
                    <a:pt x="239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9114;p62">
              <a:extLst>
                <a:ext uri="{FF2B5EF4-FFF2-40B4-BE49-F238E27FC236}">
                  <a16:creationId xmlns:a16="http://schemas.microsoft.com/office/drawing/2014/main" id="{EABCE4BE-D755-7D2C-4D51-6877A1EAFDE4}"/>
                </a:ext>
              </a:extLst>
            </p:cNvPr>
            <p:cNvSpPr/>
            <p:nvPr/>
          </p:nvSpPr>
          <p:spPr>
            <a:xfrm>
              <a:off x="-33999900" y="2053725"/>
              <a:ext cx="52000" cy="18125"/>
            </a:xfrm>
            <a:custGeom>
              <a:avLst/>
              <a:gdLst/>
              <a:ahLst/>
              <a:cxnLst/>
              <a:rect l="l" t="t" r="r" b="b"/>
              <a:pathLst>
                <a:path w="2080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733" y="725"/>
                  </a:lnTo>
                  <a:cubicBezTo>
                    <a:pt x="1922" y="725"/>
                    <a:pt x="2080" y="567"/>
                    <a:pt x="2080" y="347"/>
                  </a:cubicBezTo>
                  <a:cubicBezTo>
                    <a:pt x="2080" y="158"/>
                    <a:pt x="1922" y="0"/>
                    <a:pt x="173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9115;p62">
              <a:extLst>
                <a:ext uri="{FF2B5EF4-FFF2-40B4-BE49-F238E27FC236}">
                  <a16:creationId xmlns:a16="http://schemas.microsoft.com/office/drawing/2014/main" id="{BF933754-A6D3-F451-C649-E25B96F53DB5}"/>
                </a:ext>
              </a:extLst>
            </p:cNvPr>
            <p:cNvSpPr/>
            <p:nvPr/>
          </p:nvSpPr>
          <p:spPr>
            <a:xfrm>
              <a:off x="-33999125" y="2088375"/>
              <a:ext cx="34675" cy="17350"/>
            </a:xfrm>
            <a:custGeom>
              <a:avLst/>
              <a:gdLst/>
              <a:ahLst/>
              <a:cxnLst/>
              <a:rect l="l" t="t" r="r" b="b"/>
              <a:pathLst>
                <a:path w="1387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1041" y="694"/>
                  </a:lnTo>
                  <a:cubicBezTo>
                    <a:pt x="1230" y="694"/>
                    <a:pt x="1387" y="536"/>
                    <a:pt x="1387" y="347"/>
                  </a:cubicBezTo>
                  <a:cubicBezTo>
                    <a:pt x="1387" y="158"/>
                    <a:pt x="1230" y="1"/>
                    <a:pt x="104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5" name="Imagen 14" descr="Interfaz de usuario gráfica, Texto, Aplicación, Correo electrónico&#10;&#10;El contenido generado por IA puede ser incorrecto.">
            <a:extLst>
              <a:ext uri="{FF2B5EF4-FFF2-40B4-BE49-F238E27FC236}">
                <a16:creationId xmlns:a16="http://schemas.microsoft.com/office/drawing/2014/main" id="{21F7760D-41FC-6614-3BA7-09EE2C9090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9592" y="881197"/>
            <a:ext cx="5877333" cy="3289788"/>
          </a:xfrm>
          <a:prstGeom prst="rect">
            <a:avLst/>
          </a:prstGeom>
        </p:spPr>
      </p:pic>
      <p:pic>
        <p:nvPicPr>
          <p:cNvPr id="18" name="Imagen 17" descr="Interfaz de usuario gráfica, Texto, Aplicación, Chat o mensaje de texto&#10;&#10;El contenido generado por IA puede ser incorrecto.">
            <a:extLst>
              <a:ext uri="{FF2B5EF4-FFF2-40B4-BE49-F238E27FC236}">
                <a16:creationId xmlns:a16="http://schemas.microsoft.com/office/drawing/2014/main" id="{2F546E3C-8DB9-72D4-6825-83AC6D47B2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0339" y="128619"/>
            <a:ext cx="2219960" cy="4886262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20" name="Imagen 19" descr="Tabla&#10;&#10;El contenido generado por IA puede ser incorrecto.">
            <a:extLst>
              <a:ext uri="{FF2B5EF4-FFF2-40B4-BE49-F238E27FC236}">
                <a16:creationId xmlns:a16="http://schemas.microsoft.com/office/drawing/2014/main" id="{EA4485AF-4EAC-2E23-8451-06FA9A6845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645" y="735797"/>
            <a:ext cx="8389850" cy="3612460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22" name="Imagen 21" descr="Interfaz de usuario gráfica, Texto, Aplicación&#10;&#10;El contenido generado por IA puede ser incorrecto.">
            <a:extLst>
              <a:ext uri="{FF2B5EF4-FFF2-40B4-BE49-F238E27FC236}">
                <a16:creationId xmlns:a16="http://schemas.microsoft.com/office/drawing/2014/main" id="{7DC6C043-BF7F-6832-9FDC-367D42AC78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61397" y="1025570"/>
            <a:ext cx="5166000" cy="2903437"/>
          </a:xfrm>
          <a:prstGeom prst="rect">
            <a:avLst/>
          </a:prstGeom>
        </p:spPr>
      </p:pic>
      <p:pic>
        <p:nvPicPr>
          <p:cNvPr id="24" name="Imagen 23" descr="Interfaz de usuario gráfica, Texto, Aplicación, Chat o mensaje de texto&#10;&#10;El contenido generado por IA puede ser incorrecto.">
            <a:extLst>
              <a:ext uri="{FF2B5EF4-FFF2-40B4-BE49-F238E27FC236}">
                <a16:creationId xmlns:a16="http://schemas.microsoft.com/office/drawing/2014/main" id="{104843BC-7F68-D610-8722-02EB62A956B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34881" y="128619"/>
            <a:ext cx="2100331" cy="4886262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26" name="Imagen 25" descr="Tabla&#10;&#10;El contenido generado por IA puede ser incorrecto.">
            <a:extLst>
              <a:ext uri="{FF2B5EF4-FFF2-40B4-BE49-F238E27FC236}">
                <a16:creationId xmlns:a16="http://schemas.microsoft.com/office/drawing/2014/main" id="{67BD64D8-F433-5729-3977-68246CA8F37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5505" y="1231509"/>
            <a:ext cx="8694710" cy="2432592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3525971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4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>
          <a:extLst>
            <a:ext uri="{FF2B5EF4-FFF2-40B4-BE49-F238E27FC236}">
              <a16:creationId xmlns:a16="http://schemas.microsoft.com/office/drawing/2014/main" id="{86EFF269-FFF1-2AB9-5A6B-17E01D6A56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41">
            <a:extLst>
              <a:ext uri="{FF2B5EF4-FFF2-40B4-BE49-F238E27FC236}">
                <a16:creationId xmlns:a16="http://schemas.microsoft.com/office/drawing/2014/main" id="{1A7624E7-D805-C58F-3D66-0C5CA29F165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2375" y="384048"/>
            <a:ext cx="175766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chemeClr val="bg1"/>
                </a:solidFill>
              </a:rPr>
              <a:t>SPRINT</a:t>
            </a:r>
            <a:endParaRPr sz="3600" dirty="0">
              <a:solidFill>
                <a:schemeClr val="bg1"/>
              </a:solidFill>
            </a:endParaRPr>
          </a:p>
        </p:txBody>
      </p:sp>
      <p:sp>
        <p:nvSpPr>
          <p:cNvPr id="343" name="Google Shape;343;p41">
            <a:extLst>
              <a:ext uri="{FF2B5EF4-FFF2-40B4-BE49-F238E27FC236}">
                <a16:creationId xmlns:a16="http://schemas.microsoft.com/office/drawing/2014/main" id="{275A482C-4E11-EEC8-91FC-ED614E6440C3}"/>
              </a:ext>
            </a:extLst>
          </p:cNvPr>
          <p:cNvSpPr txBox="1"/>
          <p:nvPr/>
        </p:nvSpPr>
        <p:spPr>
          <a:xfrm>
            <a:off x="804320" y="2235601"/>
            <a:ext cx="716135" cy="516301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rgbClr val="F3F3F3"/>
                </a:solidFill>
                <a:latin typeface="Kanit"/>
                <a:ea typeface="Kanit"/>
                <a:cs typeface="Kanit"/>
                <a:sym typeface="Kanit"/>
              </a:rPr>
              <a:t>01</a:t>
            </a:r>
            <a:endParaRPr sz="3000" dirty="0">
              <a:solidFill>
                <a:srgbClr val="F3F3F3"/>
              </a:solidFill>
              <a:latin typeface="Kanit"/>
              <a:ea typeface="Kanit"/>
              <a:cs typeface="Kanit"/>
              <a:sym typeface="Kanit"/>
            </a:endParaRPr>
          </a:p>
        </p:txBody>
      </p:sp>
      <p:sp>
        <p:nvSpPr>
          <p:cNvPr id="346" name="Google Shape;346;p41">
            <a:extLst>
              <a:ext uri="{FF2B5EF4-FFF2-40B4-BE49-F238E27FC236}">
                <a16:creationId xmlns:a16="http://schemas.microsoft.com/office/drawing/2014/main" id="{1076CD61-767B-70B0-7B10-568EC534DC29}"/>
              </a:ext>
            </a:extLst>
          </p:cNvPr>
          <p:cNvSpPr txBox="1"/>
          <p:nvPr/>
        </p:nvSpPr>
        <p:spPr>
          <a:xfrm>
            <a:off x="952919" y="1156299"/>
            <a:ext cx="1284304" cy="84923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rgbClr val="F3F3F3"/>
                </a:solidFill>
                <a:latin typeface="Kanit"/>
                <a:ea typeface="Kanit"/>
                <a:cs typeface="Kanit"/>
                <a:sym typeface="Kanit"/>
              </a:rPr>
              <a:t>02</a:t>
            </a:r>
            <a:endParaRPr sz="3000" dirty="0">
              <a:solidFill>
                <a:srgbClr val="F3F3F3"/>
              </a:solidFill>
              <a:latin typeface="Kanit"/>
              <a:ea typeface="Kanit"/>
              <a:cs typeface="Kanit"/>
              <a:sym typeface="Kanit"/>
            </a:endParaRPr>
          </a:p>
        </p:txBody>
      </p:sp>
      <p:sp>
        <p:nvSpPr>
          <p:cNvPr id="349" name="Google Shape;349;p41">
            <a:extLst>
              <a:ext uri="{FF2B5EF4-FFF2-40B4-BE49-F238E27FC236}">
                <a16:creationId xmlns:a16="http://schemas.microsoft.com/office/drawing/2014/main" id="{A9E0B5F9-1CCE-2F81-EBC2-21B169E0FB4C}"/>
              </a:ext>
            </a:extLst>
          </p:cNvPr>
          <p:cNvSpPr txBox="1"/>
          <p:nvPr/>
        </p:nvSpPr>
        <p:spPr>
          <a:xfrm>
            <a:off x="1661663" y="2230491"/>
            <a:ext cx="777391" cy="51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rgbClr val="F3F3F3"/>
                </a:solidFill>
                <a:latin typeface="Kanit"/>
                <a:ea typeface="Kanit"/>
                <a:cs typeface="Kanit"/>
                <a:sym typeface="Kanit"/>
              </a:rPr>
              <a:t>03</a:t>
            </a:r>
            <a:endParaRPr sz="3000" dirty="0">
              <a:solidFill>
                <a:srgbClr val="F3F3F3"/>
              </a:solidFill>
              <a:latin typeface="Kanit"/>
              <a:ea typeface="Kanit"/>
              <a:cs typeface="Kanit"/>
              <a:sym typeface="Kanit"/>
            </a:endParaRPr>
          </a:p>
        </p:txBody>
      </p:sp>
      <p:cxnSp>
        <p:nvCxnSpPr>
          <p:cNvPr id="353" name="Google Shape;353;p41">
            <a:extLst>
              <a:ext uri="{FF2B5EF4-FFF2-40B4-BE49-F238E27FC236}">
                <a16:creationId xmlns:a16="http://schemas.microsoft.com/office/drawing/2014/main" id="{54795EAB-7038-CA06-FF13-2CD3F8D06714}"/>
              </a:ext>
            </a:extLst>
          </p:cNvPr>
          <p:cNvCxnSpPr>
            <a:cxnSpLocks/>
            <a:stCxn id="343" idx="3"/>
            <a:endCxn id="346" idx="1"/>
          </p:cNvCxnSpPr>
          <p:nvPr/>
        </p:nvCxnSpPr>
        <p:spPr>
          <a:xfrm flipH="1" flipV="1">
            <a:off x="952919" y="1580914"/>
            <a:ext cx="567536" cy="912838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4" name="Google Shape;354;p41">
            <a:extLst>
              <a:ext uri="{FF2B5EF4-FFF2-40B4-BE49-F238E27FC236}">
                <a16:creationId xmlns:a16="http://schemas.microsoft.com/office/drawing/2014/main" id="{29FB5E3B-884A-B141-CF42-BA8C96C40D48}"/>
              </a:ext>
            </a:extLst>
          </p:cNvPr>
          <p:cNvCxnSpPr>
            <a:cxnSpLocks/>
            <a:stCxn id="346" idx="3"/>
            <a:endCxn id="349" idx="1"/>
          </p:cNvCxnSpPr>
          <p:nvPr/>
        </p:nvCxnSpPr>
        <p:spPr>
          <a:xfrm flipH="1">
            <a:off x="1661663" y="1580914"/>
            <a:ext cx="575560" cy="907727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Google Shape;191;p31">
            <a:extLst>
              <a:ext uri="{FF2B5EF4-FFF2-40B4-BE49-F238E27FC236}">
                <a16:creationId xmlns:a16="http://schemas.microsoft.com/office/drawing/2014/main" id="{61B29312-D4D2-DFD8-38DD-7E5302C6B74C}"/>
              </a:ext>
            </a:extLst>
          </p:cNvPr>
          <p:cNvSpPr txBox="1">
            <a:spLocks/>
          </p:cNvSpPr>
          <p:nvPr/>
        </p:nvSpPr>
        <p:spPr>
          <a:xfrm>
            <a:off x="2371668" y="355297"/>
            <a:ext cx="529033" cy="6207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9pPr>
          </a:lstStyle>
          <a:p>
            <a:r>
              <a:rPr lang="es-ES" sz="4000" dirty="0"/>
              <a:t>2</a:t>
            </a:r>
          </a:p>
        </p:txBody>
      </p:sp>
      <p:sp>
        <p:nvSpPr>
          <p:cNvPr id="14" name="Rectángulo: esquinas redondeadas 13">
            <a:extLst>
              <a:ext uri="{FF2B5EF4-FFF2-40B4-BE49-F238E27FC236}">
                <a16:creationId xmlns:a16="http://schemas.microsoft.com/office/drawing/2014/main" id="{6ECE685A-2025-8A48-AE5C-9B958D01B7BE}"/>
              </a:ext>
            </a:extLst>
          </p:cNvPr>
          <p:cNvSpPr/>
          <p:nvPr/>
        </p:nvSpPr>
        <p:spPr>
          <a:xfrm>
            <a:off x="443108" y="2971478"/>
            <a:ext cx="2266036" cy="1914509"/>
          </a:xfrm>
          <a:prstGeom prst="roundRect">
            <a:avLst/>
          </a:prstGeom>
          <a:solidFill>
            <a:schemeClr val="bg2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Google Shape;351;p41">
            <a:extLst>
              <a:ext uri="{FF2B5EF4-FFF2-40B4-BE49-F238E27FC236}">
                <a16:creationId xmlns:a16="http://schemas.microsoft.com/office/drawing/2014/main" id="{2F68F7FF-FD3F-3AAF-77F7-DDB228375A4E}"/>
              </a:ext>
            </a:extLst>
          </p:cNvPr>
          <p:cNvSpPr txBox="1"/>
          <p:nvPr/>
        </p:nvSpPr>
        <p:spPr>
          <a:xfrm>
            <a:off x="502575" y="4271903"/>
            <a:ext cx="2184991" cy="5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lt1"/>
                </a:solidFill>
                <a:latin typeface="Kanit SemiBold"/>
                <a:ea typeface="Kanit SemiBold"/>
                <a:cs typeface="Kanit SemiBold"/>
                <a:sym typeface="Kanit SemiBold"/>
              </a:rPr>
              <a:t>Proveedores</a:t>
            </a:r>
            <a:endParaRPr sz="2400" dirty="0">
              <a:solidFill>
                <a:schemeClr val="lt1"/>
              </a:solidFill>
              <a:latin typeface="Kanit SemiBold"/>
              <a:ea typeface="Kanit SemiBold"/>
              <a:cs typeface="Kanit SemiBold"/>
              <a:sym typeface="Kanit SemiBold"/>
            </a:endParaRPr>
          </a:p>
        </p:txBody>
      </p:sp>
      <p:grpSp>
        <p:nvGrpSpPr>
          <p:cNvPr id="13" name="Google Shape;8510;p60">
            <a:extLst>
              <a:ext uri="{FF2B5EF4-FFF2-40B4-BE49-F238E27FC236}">
                <a16:creationId xmlns:a16="http://schemas.microsoft.com/office/drawing/2014/main" id="{5254DE2F-8353-A7A2-DFDE-5862EBE9FDC2}"/>
              </a:ext>
            </a:extLst>
          </p:cNvPr>
          <p:cNvGrpSpPr/>
          <p:nvPr/>
        </p:nvGrpSpPr>
        <p:grpSpPr>
          <a:xfrm>
            <a:off x="1144445" y="3198589"/>
            <a:ext cx="863361" cy="987521"/>
            <a:chOff x="-40150450" y="1977325"/>
            <a:chExt cx="280400" cy="312700"/>
          </a:xfrm>
          <a:solidFill>
            <a:schemeClr val="bg1"/>
          </a:solidFill>
        </p:grpSpPr>
        <p:sp>
          <p:nvSpPr>
            <p:cNvPr id="15" name="Google Shape;8511;p60">
              <a:extLst>
                <a:ext uri="{FF2B5EF4-FFF2-40B4-BE49-F238E27FC236}">
                  <a16:creationId xmlns:a16="http://schemas.microsoft.com/office/drawing/2014/main" id="{CF3CC549-E207-EF1E-0C04-5843A12B18D1}"/>
                </a:ext>
              </a:extLst>
            </p:cNvPr>
            <p:cNvSpPr/>
            <p:nvPr/>
          </p:nvSpPr>
          <p:spPr>
            <a:xfrm>
              <a:off x="-40052800" y="20411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8512;p60">
              <a:extLst>
                <a:ext uri="{FF2B5EF4-FFF2-40B4-BE49-F238E27FC236}">
                  <a16:creationId xmlns:a16="http://schemas.microsoft.com/office/drawing/2014/main" id="{97A9DD0C-A094-32F9-1D30-AF6227E557B3}"/>
                </a:ext>
              </a:extLst>
            </p:cNvPr>
            <p:cNvSpPr/>
            <p:nvPr/>
          </p:nvSpPr>
          <p:spPr>
            <a:xfrm>
              <a:off x="-40150450" y="1977325"/>
              <a:ext cx="280400" cy="312700"/>
            </a:xfrm>
            <a:custGeom>
              <a:avLst/>
              <a:gdLst/>
              <a:ahLst/>
              <a:cxnLst/>
              <a:rect l="l" t="t" r="r" b="b"/>
              <a:pathLst>
                <a:path w="11216" h="12508" extrusionOk="0">
                  <a:moveTo>
                    <a:pt x="8379" y="838"/>
                  </a:moveTo>
                  <a:cubicBezTo>
                    <a:pt x="8626" y="838"/>
                    <a:pt x="8880" y="873"/>
                    <a:pt x="9137" y="946"/>
                  </a:cubicBezTo>
                  <a:cubicBezTo>
                    <a:pt x="8948" y="1733"/>
                    <a:pt x="8506" y="2300"/>
                    <a:pt x="7971" y="2615"/>
                  </a:cubicBezTo>
                  <a:cubicBezTo>
                    <a:pt x="7908" y="2678"/>
                    <a:pt x="7876" y="2678"/>
                    <a:pt x="7876" y="2678"/>
                  </a:cubicBezTo>
                  <a:cubicBezTo>
                    <a:pt x="7861" y="2694"/>
                    <a:pt x="7853" y="2694"/>
                    <a:pt x="7845" y="2694"/>
                  </a:cubicBezTo>
                  <a:cubicBezTo>
                    <a:pt x="7837" y="2694"/>
                    <a:pt x="7829" y="2694"/>
                    <a:pt x="7813" y="2710"/>
                  </a:cubicBezTo>
                  <a:cubicBezTo>
                    <a:pt x="7470" y="2868"/>
                    <a:pt x="7083" y="2938"/>
                    <a:pt x="6744" y="2938"/>
                  </a:cubicBezTo>
                  <a:cubicBezTo>
                    <a:pt x="6678" y="2938"/>
                    <a:pt x="6615" y="2935"/>
                    <a:pt x="6553" y="2930"/>
                  </a:cubicBezTo>
                  <a:lnTo>
                    <a:pt x="6459" y="2930"/>
                  </a:lnTo>
                  <a:cubicBezTo>
                    <a:pt x="6301" y="2930"/>
                    <a:pt x="6112" y="2899"/>
                    <a:pt x="5955" y="2867"/>
                  </a:cubicBezTo>
                  <a:cubicBezTo>
                    <a:pt x="6240" y="1597"/>
                    <a:pt x="7230" y="838"/>
                    <a:pt x="8379" y="838"/>
                  </a:cubicBezTo>
                  <a:close/>
                  <a:moveTo>
                    <a:pt x="9798" y="8538"/>
                  </a:moveTo>
                  <a:lnTo>
                    <a:pt x="9798" y="8538"/>
                  </a:lnTo>
                  <a:cubicBezTo>
                    <a:pt x="9831" y="8545"/>
                    <a:pt x="9862" y="8554"/>
                    <a:pt x="9892" y="8565"/>
                  </a:cubicBezTo>
                  <a:lnTo>
                    <a:pt x="9892" y="8565"/>
                  </a:lnTo>
                  <a:cubicBezTo>
                    <a:pt x="9829" y="8546"/>
                    <a:pt x="9798" y="8538"/>
                    <a:pt x="9798" y="8538"/>
                  </a:cubicBezTo>
                  <a:close/>
                  <a:moveTo>
                    <a:pt x="3433" y="3256"/>
                  </a:moveTo>
                  <a:cubicBezTo>
                    <a:pt x="3506" y="3256"/>
                    <a:pt x="3570" y="3264"/>
                    <a:pt x="3623" y="3277"/>
                  </a:cubicBezTo>
                  <a:cubicBezTo>
                    <a:pt x="4064" y="3403"/>
                    <a:pt x="4631" y="3970"/>
                    <a:pt x="5167" y="4128"/>
                  </a:cubicBezTo>
                  <a:cubicBezTo>
                    <a:pt x="5293" y="4159"/>
                    <a:pt x="5419" y="4159"/>
                    <a:pt x="5514" y="4159"/>
                  </a:cubicBezTo>
                  <a:lnTo>
                    <a:pt x="5577" y="4159"/>
                  </a:lnTo>
                  <a:cubicBezTo>
                    <a:pt x="5923" y="4159"/>
                    <a:pt x="6270" y="3907"/>
                    <a:pt x="6585" y="3718"/>
                  </a:cubicBezTo>
                  <a:cubicBezTo>
                    <a:pt x="7152" y="3718"/>
                    <a:pt x="7687" y="3592"/>
                    <a:pt x="8160" y="3371"/>
                  </a:cubicBezTo>
                  <a:cubicBezTo>
                    <a:pt x="9294" y="3812"/>
                    <a:pt x="10838" y="5388"/>
                    <a:pt x="9767" y="8475"/>
                  </a:cubicBezTo>
                  <a:cubicBezTo>
                    <a:pt x="9420" y="9672"/>
                    <a:pt x="8506" y="11342"/>
                    <a:pt x="7561" y="11594"/>
                  </a:cubicBezTo>
                  <a:cubicBezTo>
                    <a:pt x="7484" y="11627"/>
                    <a:pt x="7404" y="11641"/>
                    <a:pt x="7319" y="11641"/>
                  </a:cubicBezTo>
                  <a:cubicBezTo>
                    <a:pt x="7161" y="11641"/>
                    <a:pt x="6990" y="11593"/>
                    <a:pt x="6805" y="11531"/>
                  </a:cubicBezTo>
                  <a:cubicBezTo>
                    <a:pt x="6459" y="11279"/>
                    <a:pt x="6081" y="11027"/>
                    <a:pt x="5608" y="11027"/>
                  </a:cubicBezTo>
                  <a:cubicBezTo>
                    <a:pt x="5482" y="11027"/>
                    <a:pt x="5356" y="11027"/>
                    <a:pt x="5135" y="11059"/>
                  </a:cubicBezTo>
                  <a:cubicBezTo>
                    <a:pt x="4820" y="11122"/>
                    <a:pt x="4537" y="11311"/>
                    <a:pt x="4253" y="11468"/>
                  </a:cubicBezTo>
                  <a:cubicBezTo>
                    <a:pt x="4094" y="11568"/>
                    <a:pt x="3934" y="11630"/>
                    <a:pt x="3767" y="11630"/>
                  </a:cubicBezTo>
                  <a:cubicBezTo>
                    <a:pt x="3670" y="11630"/>
                    <a:pt x="3570" y="11609"/>
                    <a:pt x="3466" y="11563"/>
                  </a:cubicBezTo>
                  <a:cubicBezTo>
                    <a:pt x="3119" y="11437"/>
                    <a:pt x="2804" y="11122"/>
                    <a:pt x="2552" y="10838"/>
                  </a:cubicBezTo>
                  <a:cubicBezTo>
                    <a:pt x="1386" y="9515"/>
                    <a:pt x="0" y="6207"/>
                    <a:pt x="1670" y="4222"/>
                  </a:cubicBezTo>
                  <a:cubicBezTo>
                    <a:pt x="2238" y="3518"/>
                    <a:pt x="2992" y="3256"/>
                    <a:pt x="3433" y="3256"/>
                  </a:cubicBezTo>
                  <a:close/>
                  <a:moveTo>
                    <a:pt x="8415" y="0"/>
                  </a:moveTo>
                  <a:cubicBezTo>
                    <a:pt x="7084" y="0"/>
                    <a:pt x="5925" y="752"/>
                    <a:pt x="5356" y="1985"/>
                  </a:cubicBezTo>
                  <a:cubicBezTo>
                    <a:pt x="5104" y="1576"/>
                    <a:pt x="4663" y="1198"/>
                    <a:pt x="4190" y="977"/>
                  </a:cubicBezTo>
                  <a:lnTo>
                    <a:pt x="4033" y="883"/>
                  </a:lnTo>
                  <a:cubicBezTo>
                    <a:pt x="3975" y="858"/>
                    <a:pt x="3917" y="846"/>
                    <a:pt x="3862" y="846"/>
                  </a:cubicBezTo>
                  <a:cubicBezTo>
                    <a:pt x="3703" y="846"/>
                    <a:pt x="3559" y="940"/>
                    <a:pt x="3466" y="1103"/>
                  </a:cubicBezTo>
                  <a:cubicBezTo>
                    <a:pt x="3340" y="1292"/>
                    <a:pt x="3466" y="1513"/>
                    <a:pt x="3655" y="1639"/>
                  </a:cubicBezTo>
                  <a:lnTo>
                    <a:pt x="3812" y="1733"/>
                  </a:lnTo>
                  <a:cubicBezTo>
                    <a:pt x="4411" y="1985"/>
                    <a:pt x="4820" y="2521"/>
                    <a:pt x="4978" y="3088"/>
                  </a:cubicBezTo>
                  <a:cubicBezTo>
                    <a:pt x="4600" y="2867"/>
                    <a:pt x="4253" y="2615"/>
                    <a:pt x="3907" y="2521"/>
                  </a:cubicBezTo>
                  <a:cubicBezTo>
                    <a:pt x="3773" y="2479"/>
                    <a:pt x="3623" y="2459"/>
                    <a:pt x="3462" y="2459"/>
                  </a:cubicBezTo>
                  <a:cubicBezTo>
                    <a:pt x="2151" y="2459"/>
                    <a:pt x="126" y="3831"/>
                    <a:pt x="126" y="6553"/>
                  </a:cubicBezTo>
                  <a:cubicBezTo>
                    <a:pt x="126" y="8034"/>
                    <a:pt x="725" y="9641"/>
                    <a:pt x="1544" y="10870"/>
                  </a:cubicBezTo>
                  <a:cubicBezTo>
                    <a:pt x="2365" y="12070"/>
                    <a:pt x="3159" y="12482"/>
                    <a:pt x="3830" y="12482"/>
                  </a:cubicBezTo>
                  <a:cubicBezTo>
                    <a:pt x="4162" y="12482"/>
                    <a:pt x="4465" y="12381"/>
                    <a:pt x="4726" y="12224"/>
                  </a:cubicBezTo>
                  <a:cubicBezTo>
                    <a:pt x="4978" y="12067"/>
                    <a:pt x="5324" y="11846"/>
                    <a:pt x="5514" y="11846"/>
                  </a:cubicBezTo>
                  <a:cubicBezTo>
                    <a:pt x="5545" y="11846"/>
                    <a:pt x="5573" y="11844"/>
                    <a:pt x="5602" y="11844"/>
                  </a:cubicBezTo>
                  <a:cubicBezTo>
                    <a:pt x="5689" y="11844"/>
                    <a:pt x="5789" y="11862"/>
                    <a:pt x="6049" y="12004"/>
                  </a:cubicBezTo>
                  <a:lnTo>
                    <a:pt x="6396" y="12224"/>
                  </a:lnTo>
                  <a:cubicBezTo>
                    <a:pt x="6711" y="12445"/>
                    <a:pt x="6994" y="12508"/>
                    <a:pt x="7309" y="12508"/>
                  </a:cubicBezTo>
                  <a:cubicBezTo>
                    <a:pt x="8822" y="12508"/>
                    <a:pt x="10082" y="10302"/>
                    <a:pt x="10617" y="8853"/>
                  </a:cubicBezTo>
                  <a:cubicBezTo>
                    <a:pt x="11121" y="7246"/>
                    <a:pt x="11216" y="5514"/>
                    <a:pt x="10271" y="4096"/>
                  </a:cubicBezTo>
                  <a:cubicBezTo>
                    <a:pt x="9924" y="3560"/>
                    <a:pt x="9452" y="3151"/>
                    <a:pt x="8979" y="2867"/>
                  </a:cubicBezTo>
                  <a:cubicBezTo>
                    <a:pt x="9546" y="2363"/>
                    <a:pt x="9924" y="1607"/>
                    <a:pt x="10050" y="693"/>
                  </a:cubicBezTo>
                  <a:cubicBezTo>
                    <a:pt x="10082" y="504"/>
                    <a:pt x="9956" y="347"/>
                    <a:pt x="9767" y="252"/>
                  </a:cubicBezTo>
                  <a:cubicBezTo>
                    <a:pt x="9308" y="81"/>
                    <a:pt x="8852" y="0"/>
                    <a:pt x="841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" name="Google Shape;8513;p60">
              <a:extLst>
                <a:ext uri="{FF2B5EF4-FFF2-40B4-BE49-F238E27FC236}">
                  <a16:creationId xmlns:a16="http://schemas.microsoft.com/office/drawing/2014/main" id="{84D4D152-5256-E4A2-A065-5ACA727ADB0A}"/>
                </a:ext>
              </a:extLst>
            </p:cNvPr>
            <p:cNvSpPr/>
            <p:nvPr/>
          </p:nvSpPr>
          <p:spPr>
            <a:xfrm>
              <a:off x="-39925200" y="21080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8514;p60">
              <a:extLst>
                <a:ext uri="{FF2B5EF4-FFF2-40B4-BE49-F238E27FC236}">
                  <a16:creationId xmlns:a16="http://schemas.microsoft.com/office/drawing/2014/main" id="{F7C58C63-4094-E15F-729F-32B4E2BC712C}"/>
                </a:ext>
              </a:extLst>
            </p:cNvPr>
            <p:cNvSpPr/>
            <p:nvPr/>
          </p:nvSpPr>
          <p:spPr>
            <a:xfrm>
              <a:off x="-39958275" y="2087025"/>
              <a:ext cx="44925" cy="105350"/>
            </a:xfrm>
            <a:custGeom>
              <a:avLst/>
              <a:gdLst/>
              <a:ahLst/>
              <a:cxnLst/>
              <a:rect l="l" t="t" r="r" b="b"/>
              <a:pathLst>
                <a:path w="1797" h="4214" extrusionOk="0">
                  <a:moveTo>
                    <a:pt x="439" y="1"/>
                  </a:moveTo>
                  <a:cubicBezTo>
                    <a:pt x="326" y="1"/>
                    <a:pt x="216" y="55"/>
                    <a:pt x="126" y="181"/>
                  </a:cubicBezTo>
                  <a:cubicBezTo>
                    <a:pt x="0" y="370"/>
                    <a:pt x="0" y="590"/>
                    <a:pt x="189" y="748"/>
                  </a:cubicBezTo>
                  <a:cubicBezTo>
                    <a:pt x="1009" y="1378"/>
                    <a:pt x="914" y="2638"/>
                    <a:pt x="536" y="3678"/>
                  </a:cubicBezTo>
                  <a:cubicBezTo>
                    <a:pt x="473" y="3867"/>
                    <a:pt x="599" y="4087"/>
                    <a:pt x="819" y="4182"/>
                  </a:cubicBezTo>
                  <a:cubicBezTo>
                    <a:pt x="862" y="4203"/>
                    <a:pt x="908" y="4213"/>
                    <a:pt x="954" y="4213"/>
                  </a:cubicBezTo>
                  <a:cubicBezTo>
                    <a:pt x="1112" y="4213"/>
                    <a:pt x="1275" y="4093"/>
                    <a:pt x="1324" y="3898"/>
                  </a:cubicBezTo>
                  <a:cubicBezTo>
                    <a:pt x="1639" y="2922"/>
                    <a:pt x="1796" y="1787"/>
                    <a:pt x="1324" y="842"/>
                  </a:cubicBezTo>
                  <a:cubicBezTo>
                    <a:pt x="1166" y="559"/>
                    <a:pt x="977" y="275"/>
                    <a:pt x="693" y="86"/>
                  </a:cubicBezTo>
                  <a:cubicBezTo>
                    <a:pt x="612" y="32"/>
                    <a:pt x="525" y="1"/>
                    <a:pt x="43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1" name="Imagen 20" descr="Interfaz de usuario gráfica, Aplicación&#10;&#10;El contenido generado por IA puede ser incorrecto.">
            <a:extLst>
              <a:ext uri="{FF2B5EF4-FFF2-40B4-BE49-F238E27FC236}">
                <a16:creationId xmlns:a16="http://schemas.microsoft.com/office/drawing/2014/main" id="{339AA91C-D1E1-CD14-C665-0F4A9B2534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0767" y="1029047"/>
            <a:ext cx="5474677" cy="3085405"/>
          </a:xfrm>
          <a:prstGeom prst="rect">
            <a:avLst/>
          </a:prstGeom>
        </p:spPr>
      </p:pic>
      <p:pic>
        <p:nvPicPr>
          <p:cNvPr id="23" name="Imagen 22" descr="Texto&#10;&#10;El contenido generado por IA puede ser incorrecto.">
            <a:extLst>
              <a:ext uri="{FF2B5EF4-FFF2-40B4-BE49-F238E27FC236}">
                <a16:creationId xmlns:a16="http://schemas.microsoft.com/office/drawing/2014/main" id="{D6DE8C70-6C51-CF41-C9A9-76F60C2616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5070" y="110949"/>
            <a:ext cx="2395051" cy="4764758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25" name="Imagen 24" descr="Tabla&#10;&#10;El contenido generado por IA puede ser incorrecto.">
            <a:extLst>
              <a:ext uri="{FF2B5EF4-FFF2-40B4-BE49-F238E27FC236}">
                <a16:creationId xmlns:a16="http://schemas.microsoft.com/office/drawing/2014/main" id="{FB772AA3-5CFE-7F26-A587-20BCAE12D2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760" y="887941"/>
            <a:ext cx="8531295" cy="3077445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469688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>
          <a:extLst>
            <a:ext uri="{FF2B5EF4-FFF2-40B4-BE49-F238E27FC236}">
              <a16:creationId xmlns:a16="http://schemas.microsoft.com/office/drawing/2014/main" id="{43D08F1B-BD55-AE90-3B0D-471C242ADA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41">
            <a:extLst>
              <a:ext uri="{FF2B5EF4-FFF2-40B4-BE49-F238E27FC236}">
                <a16:creationId xmlns:a16="http://schemas.microsoft.com/office/drawing/2014/main" id="{4EEC9D69-FE7C-6528-C1AA-2BD8AF15823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2375" y="384048"/>
            <a:ext cx="175766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chemeClr val="bg1"/>
                </a:solidFill>
              </a:rPr>
              <a:t>SPRINT</a:t>
            </a:r>
            <a:endParaRPr sz="3600" dirty="0">
              <a:solidFill>
                <a:schemeClr val="bg1"/>
              </a:solidFill>
            </a:endParaRPr>
          </a:p>
        </p:txBody>
      </p:sp>
      <p:sp>
        <p:nvSpPr>
          <p:cNvPr id="343" name="Google Shape;343;p41">
            <a:extLst>
              <a:ext uri="{FF2B5EF4-FFF2-40B4-BE49-F238E27FC236}">
                <a16:creationId xmlns:a16="http://schemas.microsoft.com/office/drawing/2014/main" id="{5F289C9E-2046-4B59-F235-C315786225C3}"/>
              </a:ext>
            </a:extLst>
          </p:cNvPr>
          <p:cNvSpPr txBox="1"/>
          <p:nvPr/>
        </p:nvSpPr>
        <p:spPr>
          <a:xfrm>
            <a:off x="886693" y="2238573"/>
            <a:ext cx="648834" cy="51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rgbClr val="F3F3F3"/>
                </a:solidFill>
                <a:latin typeface="Kanit"/>
                <a:ea typeface="Kanit"/>
                <a:cs typeface="Kanit"/>
                <a:sym typeface="Kanit"/>
              </a:rPr>
              <a:t>01</a:t>
            </a:r>
            <a:endParaRPr sz="3000" dirty="0">
              <a:solidFill>
                <a:srgbClr val="F3F3F3"/>
              </a:solidFill>
              <a:latin typeface="Kanit"/>
              <a:ea typeface="Kanit"/>
              <a:cs typeface="Kanit"/>
              <a:sym typeface="Kanit"/>
            </a:endParaRPr>
          </a:p>
        </p:txBody>
      </p:sp>
      <p:sp>
        <p:nvSpPr>
          <p:cNvPr id="346" name="Google Shape;346;p41">
            <a:extLst>
              <a:ext uri="{FF2B5EF4-FFF2-40B4-BE49-F238E27FC236}">
                <a16:creationId xmlns:a16="http://schemas.microsoft.com/office/drawing/2014/main" id="{DBB5A17F-745C-36E0-5174-8DD14366A86E}"/>
              </a:ext>
            </a:extLst>
          </p:cNvPr>
          <p:cNvSpPr txBox="1"/>
          <p:nvPr/>
        </p:nvSpPr>
        <p:spPr>
          <a:xfrm>
            <a:off x="1809651" y="2238573"/>
            <a:ext cx="734792" cy="51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rgbClr val="F3F3F3"/>
                </a:solidFill>
                <a:latin typeface="Kanit"/>
                <a:ea typeface="Kanit"/>
                <a:cs typeface="Kanit"/>
                <a:sym typeface="Kanit"/>
              </a:rPr>
              <a:t>02</a:t>
            </a:r>
            <a:endParaRPr sz="3000" dirty="0">
              <a:solidFill>
                <a:srgbClr val="F3F3F3"/>
              </a:solidFill>
              <a:latin typeface="Kanit"/>
              <a:ea typeface="Kanit"/>
              <a:cs typeface="Kanit"/>
              <a:sym typeface="Kanit"/>
            </a:endParaRPr>
          </a:p>
        </p:txBody>
      </p:sp>
      <p:sp>
        <p:nvSpPr>
          <p:cNvPr id="349" name="Google Shape;349;p41">
            <a:extLst>
              <a:ext uri="{FF2B5EF4-FFF2-40B4-BE49-F238E27FC236}">
                <a16:creationId xmlns:a16="http://schemas.microsoft.com/office/drawing/2014/main" id="{19491163-F524-A767-EE35-01E15FDA566F}"/>
              </a:ext>
            </a:extLst>
          </p:cNvPr>
          <p:cNvSpPr txBox="1"/>
          <p:nvPr/>
        </p:nvSpPr>
        <p:spPr>
          <a:xfrm>
            <a:off x="1067507" y="1214898"/>
            <a:ext cx="1284304" cy="84923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rgbClr val="F3F3F3"/>
                </a:solidFill>
                <a:latin typeface="Kanit"/>
                <a:ea typeface="Kanit"/>
                <a:cs typeface="Kanit"/>
                <a:sym typeface="Kanit"/>
              </a:rPr>
              <a:t>03</a:t>
            </a:r>
            <a:endParaRPr sz="3000" dirty="0">
              <a:solidFill>
                <a:srgbClr val="F3F3F3"/>
              </a:solidFill>
              <a:latin typeface="Kanit"/>
              <a:ea typeface="Kanit"/>
              <a:cs typeface="Kanit"/>
              <a:sym typeface="Kanit"/>
            </a:endParaRPr>
          </a:p>
        </p:txBody>
      </p:sp>
      <p:sp>
        <p:nvSpPr>
          <p:cNvPr id="351" name="Google Shape;351;p41">
            <a:extLst>
              <a:ext uri="{FF2B5EF4-FFF2-40B4-BE49-F238E27FC236}">
                <a16:creationId xmlns:a16="http://schemas.microsoft.com/office/drawing/2014/main" id="{30F69CAC-6376-E864-A68B-BFC74634A9F3}"/>
              </a:ext>
            </a:extLst>
          </p:cNvPr>
          <p:cNvSpPr txBox="1"/>
          <p:nvPr/>
        </p:nvSpPr>
        <p:spPr>
          <a:xfrm>
            <a:off x="649118" y="3212046"/>
            <a:ext cx="1891906" cy="5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 dirty="0">
              <a:solidFill>
                <a:schemeClr val="lt1"/>
              </a:solidFill>
              <a:latin typeface="Kanit SemiBold"/>
              <a:ea typeface="Kanit SemiBold"/>
              <a:cs typeface="Kanit SemiBold"/>
              <a:sym typeface="Kanit SemiBold"/>
            </a:endParaRPr>
          </a:p>
        </p:txBody>
      </p:sp>
      <p:cxnSp>
        <p:nvCxnSpPr>
          <p:cNvPr id="353" name="Google Shape;353;p41">
            <a:extLst>
              <a:ext uri="{FF2B5EF4-FFF2-40B4-BE49-F238E27FC236}">
                <a16:creationId xmlns:a16="http://schemas.microsoft.com/office/drawing/2014/main" id="{E2633764-FDC2-216D-8744-A71221900910}"/>
              </a:ext>
            </a:extLst>
          </p:cNvPr>
          <p:cNvCxnSpPr>
            <a:cxnSpLocks/>
            <a:stCxn id="343" idx="3"/>
            <a:endCxn id="346" idx="1"/>
          </p:cNvCxnSpPr>
          <p:nvPr/>
        </p:nvCxnSpPr>
        <p:spPr>
          <a:xfrm>
            <a:off x="1535527" y="2496723"/>
            <a:ext cx="274124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4" name="Google Shape;354;p41">
            <a:extLst>
              <a:ext uri="{FF2B5EF4-FFF2-40B4-BE49-F238E27FC236}">
                <a16:creationId xmlns:a16="http://schemas.microsoft.com/office/drawing/2014/main" id="{ADB0BA71-C832-EC6B-890A-FA4C54F6801A}"/>
              </a:ext>
            </a:extLst>
          </p:cNvPr>
          <p:cNvCxnSpPr>
            <a:cxnSpLocks/>
            <a:stCxn id="346" idx="3"/>
            <a:endCxn id="349" idx="1"/>
          </p:cNvCxnSpPr>
          <p:nvPr/>
        </p:nvCxnSpPr>
        <p:spPr>
          <a:xfrm flipH="1" flipV="1">
            <a:off x="1067507" y="1639513"/>
            <a:ext cx="1476936" cy="85721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Google Shape;191;p31">
            <a:extLst>
              <a:ext uri="{FF2B5EF4-FFF2-40B4-BE49-F238E27FC236}">
                <a16:creationId xmlns:a16="http://schemas.microsoft.com/office/drawing/2014/main" id="{2A71A01F-04DF-C61A-EC1F-572D48D7E5A5}"/>
              </a:ext>
            </a:extLst>
          </p:cNvPr>
          <p:cNvSpPr txBox="1">
            <a:spLocks/>
          </p:cNvSpPr>
          <p:nvPr/>
        </p:nvSpPr>
        <p:spPr>
          <a:xfrm>
            <a:off x="2371668" y="355297"/>
            <a:ext cx="529033" cy="6207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9pPr>
          </a:lstStyle>
          <a:p>
            <a:r>
              <a:rPr lang="es-ES" sz="4000" dirty="0"/>
              <a:t>3</a:t>
            </a:r>
          </a:p>
        </p:txBody>
      </p:sp>
      <p:sp>
        <p:nvSpPr>
          <p:cNvPr id="15" name="Rectángulo: esquinas redondeadas 14">
            <a:extLst>
              <a:ext uri="{FF2B5EF4-FFF2-40B4-BE49-F238E27FC236}">
                <a16:creationId xmlns:a16="http://schemas.microsoft.com/office/drawing/2014/main" id="{347D3662-9F73-4F18-899C-0B085FC6E868}"/>
              </a:ext>
            </a:extLst>
          </p:cNvPr>
          <p:cNvSpPr/>
          <p:nvPr/>
        </p:nvSpPr>
        <p:spPr>
          <a:xfrm>
            <a:off x="443108" y="2971478"/>
            <a:ext cx="2266036" cy="1914509"/>
          </a:xfrm>
          <a:prstGeom prst="roundRect">
            <a:avLst/>
          </a:prstGeom>
          <a:solidFill>
            <a:schemeClr val="bg2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Google Shape;351;p41">
            <a:extLst>
              <a:ext uri="{FF2B5EF4-FFF2-40B4-BE49-F238E27FC236}">
                <a16:creationId xmlns:a16="http://schemas.microsoft.com/office/drawing/2014/main" id="{A57774D9-59AE-1080-4D1D-986BEDC79310}"/>
              </a:ext>
            </a:extLst>
          </p:cNvPr>
          <p:cNvSpPr txBox="1"/>
          <p:nvPr/>
        </p:nvSpPr>
        <p:spPr>
          <a:xfrm>
            <a:off x="502575" y="4271903"/>
            <a:ext cx="2184991" cy="5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200" dirty="0">
                <a:solidFill>
                  <a:schemeClr val="lt1"/>
                </a:solidFill>
                <a:latin typeface="Kanit SemiBold"/>
                <a:ea typeface="Kanit SemiBold"/>
                <a:cs typeface="Kanit SemiBold"/>
                <a:sym typeface="Kanit SemiBold"/>
              </a:rPr>
              <a:t>Análisis</a:t>
            </a:r>
            <a:endParaRPr sz="3200" dirty="0">
              <a:solidFill>
                <a:schemeClr val="lt1"/>
              </a:solidFill>
              <a:latin typeface="Kanit SemiBold"/>
              <a:ea typeface="Kanit SemiBold"/>
              <a:cs typeface="Kanit SemiBold"/>
              <a:sym typeface="Kanit SemiBold"/>
            </a:endParaRPr>
          </a:p>
        </p:txBody>
      </p:sp>
      <p:grpSp>
        <p:nvGrpSpPr>
          <p:cNvPr id="22" name="Google Shape;8502;p60">
            <a:extLst>
              <a:ext uri="{FF2B5EF4-FFF2-40B4-BE49-F238E27FC236}">
                <a16:creationId xmlns:a16="http://schemas.microsoft.com/office/drawing/2014/main" id="{85B2518E-EC47-AE86-6840-6738A00ADC98}"/>
              </a:ext>
            </a:extLst>
          </p:cNvPr>
          <p:cNvGrpSpPr/>
          <p:nvPr/>
        </p:nvGrpSpPr>
        <p:grpSpPr>
          <a:xfrm>
            <a:off x="1110265" y="3187468"/>
            <a:ext cx="969610" cy="973473"/>
            <a:chOff x="-37534750" y="2668075"/>
            <a:chExt cx="332400" cy="319900"/>
          </a:xfrm>
          <a:solidFill>
            <a:schemeClr val="bg1"/>
          </a:solidFill>
        </p:grpSpPr>
        <p:sp>
          <p:nvSpPr>
            <p:cNvPr id="23" name="Google Shape;8503;p60">
              <a:extLst>
                <a:ext uri="{FF2B5EF4-FFF2-40B4-BE49-F238E27FC236}">
                  <a16:creationId xmlns:a16="http://schemas.microsoft.com/office/drawing/2014/main" id="{2575A432-A92B-EC8A-A86E-1A613D18152B}"/>
                </a:ext>
              </a:extLst>
            </p:cNvPr>
            <p:cNvSpPr/>
            <p:nvPr/>
          </p:nvSpPr>
          <p:spPr>
            <a:xfrm>
              <a:off x="-37534750" y="2668075"/>
              <a:ext cx="332400" cy="319900"/>
            </a:xfrm>
            <a:custGeom>
              <a:avLst/>
              <a:gdLst/>
              <a:ahLst/>
              <a:cxnLst/>
              <a:rect l="l" t="t" r="r" b="b"/>
              <a:pathLst>
                <a:path w="13296" h="12796" extrusionOk="0">
                  <a:moveTo>
                    <a:pt x="5258" y="834"/>
                  </a:moveTo>
                  <a:cubicBezTo>
                    <a:pt x="5799" y="834"/>
                    <a:pt x="6338" y="935"/>
                    <a:pt x="6837" y="1134"/>
                  </a:cubicBezTo>
                  <a:cubicBezTo>
                    <a:pt x="9105" y="2142"/>
                    <a:pt x="10019" y="4852"/>
                    <a:pt x="8822" y="6963"/>
                  </a:cubicBezTo>
                  <a:cubicBezTo>
                    <a:pt x="8790" y="7026"/>
                    <a:pt x="8790" y="7026"/>
                    <a:pt x="8790" y="7057"/>
                  </a:cubicBezTo>
                  <a:cubicBezTo>
                    <a:pt x="8632" y="7372"/>
                    <a:pt x="8412" y="7656"/>
                    <a:pt x="8160" y="7876"/>
                  </a:cubicBezTo>
                  <a:cubicBezTo>
                    <a:pt x="8002" y="8002"/>
                    <a:pt x="7876" y="8128"/>
                    <a:pt x="7782" y="8191"/>
                  </a:cubicBezTo>
                  <a:cubicBezTo>
                    <a:pt x="7687" y="8223"/>
                    <a:pt x="7719" y="8223"/>
                    <a:pt x="7687" y="8286"/>
                  </a:cubicBezTo>
                  <a:cubicBezTo>
                    <a:pt x="7152" y="8664"/>
                    <a:pt x="6585" y="8947"/>
                    <a:pt x="5923" y="9073"/>
                  </a:cubicBezTo>
                  <a:cubicBezTo>
                    <a:pt x="5694" y="9110"/>
                    <a:pt x="5468" y="9128"/>
                    <a:pt x="5245" y="9128"/>
                  </a:cubicBezTo>
                  <a:cubicBezTo>
                    <a:pt x="2977" y="9128"/>
                    <a:pt x="1071" y="7298"/>
                    <a:pt x="1071" y="4946"/>
                  </a:cubicBezTo>
                  <a:cubicBezTo>
                    <a:pt x="1071" y="3592"/>
                    <a:pt x="1796" y="2268"/>
                    <a:pt x="2899" y="1544"/>
                  </a:cubicBezTo>
                  <a:cubicBezTo>
                    <a:pt x="3603" y="1068"/>
                    <a:pt x="4433" y="834"/>
                    <a:pt x="5258" y="834"/>
                  </a:cubicBezTo>
                  <a:close/>
                  <a:moveTo>
                    <a:pt x="9200" y="7876"/>
                  </a:moveTo>
                  <a:lnTo>
                    <a:pt x="11909" y="10586"/>
                  </a:lnTo>
                  <a:cubicBezTo>
                    <a:pt x="12067" y="10743"/>
                    <a:pt x="12130" y="10901"/>
                    <a:pt x="12130" y="11153"/>
                  </a:cubicBezTo>
                  <a:cubicBezTo>
                    <a:pt x="12130" y="11594"/>
                    <a:pt x="11783" y="11909"/>
                    <a:pt x="11405" y="11909"/>
                  </a:cubicBezTo>
                  <a:cubicBezTo>
                    <a:pt x="11184" y="11909"/>
                    <a:pt x="10995" y="11814"/>
                    <a:pt x="10838" y="11657"/>
                  </a:cubicBezTo>
                  <a:lnTo>
                    <a:pt x="8128" y="8947"/>
                  </a:lnTo>
                  <a:cubicBezTo>
                    <a:pt x="8160" y="8916"/>
                    <a:pt x="8759" y="8506"/>
                    <a:pt x="9200" y="7876"/>
                  </a:cubicBezTo>
                  <a:close/>
                  <a:moveTo>
                    <a:pt x="5198" y="0"/>
                  </a:moveTo>
                  <a:cubicBezTo>
                    <a:pt x="3529" y="0"/>
                    <a:pt x="1985" y="882"/>
                    <a:pt x="1103" y="2205"/>
                  </a:cubicBezTo>
                  <a:cubicBezTo>
                    <a:pt x="158" y="3623"/>
                    <a:pt x="0" y="5387"/>
                    <a:pt x="630" y="6931"/>
                  </a:cubicBezTo>
                  <a:cubicBezTo>
                    <a:pt x="1470" y="8860"/>
                    <a:pt x="3356" y="9972"/>
                    <a:pt x="5251" y="9972"/>
                  </a:cubicBezTo>
                  <a:cubicBezTo>
                    <a:pt x="5988" y="9972"/>
                    <a:pt x="6725" y="9804"/>
                    <a:pt x="7404" y="9452"/>
                  </a:cubicBezTo>
                  <a:lnTo>
                    <a:pt x="10302" y="12318"/>
                  </a:lnTo>
                  <a:cubicBezTo>
                    <a:pt x="10588" y="12626"/>
                    <a:pt x="11026" y="12796"/>
                    <a:pt x="11468" y="12796"/>
                  </a:cubicBezTo>
                  <a:cubicBezTo>
                    <a:pt x="11661" y="12796"/>
                    <a:pt x="11854" y="12763"/>
                    <a:pt x="12035" y="12697"/>
                  </a:cubicBezTo>
                  <a:cubicBezTo>
                    <a:pt x="13043" y="12161"/>
                    <a:pt x="13295" y="10806"/>
                    <a:pt x="12539" y="10050"/>
                  </a:cubicBezTo>
                  <a:lnTo>
                    <a:pt x="9672" y="7183"/>
                  </a:lnTo>
                  <a:cubicBezTo>
                    <a:pt x="10334" y="5860"/>
                    <a:pt x="10334" y="4348"/>
                    <a:pt x="9767" y="3025"/>
                  </a:cubicBezTo>
                  <a:cubicBezTo>
                    <a:pt x="9042" y="1229"/>
                    <a:pt x="7215" y="0"/>
                    <a:pt x="519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" name="Google Shape;8504;p60">
              <a:extLst>
                <a:ext uri="{FF2B5EF4-FFF2-40B4-BE49-F238E27FC236}">
                  <a16:creationId xmlns:a16="http://schemas.microsoft.com/office/drawing/2014/main" id="{0158270D-6E82-FBF3-A284-FD0F2BD72AA4}"/>
                </a:ext>
              </a:extLst>
            </p:cNvPr>
            <p:cNvSpPr/>
            <p:nvPr/>
          </p:nvSpPr>
          <p:spPr>
            <a:xfrm>
              <a:off x="-37487500" y="2709475"/>
              <a:ext cx="165425" cy="164450"/>
            </a:xfrm>
            <a:custGeom>
              <a:avLst/>
              <a:gdLst/>
              <a:ahLst/>
              <a:cxnLst/>
              <a:rect l="l" t="t" r="r" b="b"/>
              <a:pathLst>
                <a:path w="6617" h="6578" extrusionOk="0">
                  <a:moveTo>
                    <a:pt x="3308" y="833"/>
                  </a:moveTo>
                  <a:cubicBezTo>
                    <a:pt x="4695" y="833"/>
                    <a:pt x="5797" y="1936"/>
                    <a:pt x="5797" y="3290"/>
                  </a:cubicBezTo>
                  <a:cubicBezTo>
                    <a:pt x="5797" y="4614"/>
                    <a:pt x="4726" y="5779"/>
                    <a:pt x="3308" y="5779"/>
                  </a:cubicBezTo>
                  <a:cubicBezTo>
                    <a:pt x="1954" y="5779"/>
                    <a:pt x="851" y="4677"/>
                    <a:pt x="851" y="3290"/>
                  </a:cubicBezTo>
                  <a:cubicBezTo>
                    <a:pt x="851" y="1936"/>
                    <a:pt x="1954" y="833"/>
                    <a:pt x="3308" y="833"/>
                  </a:cubicBezTo>
                  <a:close/>
                  <a:moveTo>
                    <a:pt x="3319" y="0"/>
                  </a:moveTo>
                  <a:cubicBezTo>
                    <a:pt x="2880" y="0"/>
                    <a:pt x="2438" y="81"/>
                    <a:pt x="2017" y="234"/>
                  </a:cubicBezTo>
                  <a:cubicBezTo>
                    <a:pt x="851" y="738"/>
                    <a:pt x="0" y="1936"/>
                    <a:pt x="0" y="3259"/>
                  </a:cubicBezTo>
                  <a:cubicBezTo>
                    <a:pt x="0" y="4362"/>
                    <a:pt x="568" y="5401"/>
                    <a:pt x="1481" y="6031"/>
                  </a:cubicBezTo>
                  <a:cubicBezTo>
                    <a:pt x="2033" y="6405"/>
                    <a:pt x="2645" y="6578"/>
                    <a:pt x="3255" y="6578"/>
                  </a:cubicBezTo>
                  <a:cubicBezTo>
                    <a:pt x="3725" y="6578"/>
                    <a:pt x="4193" y="6475"/>
                    <a:pt x="4632" y="6283"/>
                  </a:cubicBezTo>
                  <a:cubicBezTo>
                    <a:pt x="5829" y="5748"/>
                    <a:pt x="6585" y="4551"/>
                    <a:pt x="6585" y="3259"/>
                  </a:cubicBezTo>
                  <a:cubicBezTo>
                    <a:pt x="6616" y="2219"/>
                    <a:pt x="6081" y="1180"/>
                    <a:pt x="5167" y="549"/>
                  </a:cubicBezTo>
                  <a:cubicBezTo>
                    <a:pt x="4605" y="175"/>
                    <a:pt x="3965" y="0"/>
                    <a:pt x="33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5" name="Picture 10" descr="Privacy Policy – Digital Health AI">
            <a:extLst>
              <a:ext uri="{FF2B5EF4-FFF2-40B4-BE49-F238E27FC236}">
                <a16:creationId xmlns:a16="http://schemas.microsoft.com/office/drawing/2014/main" id="{2965A63D-805C-60BE-6584-C85CD449B8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1548" y="1572291"/>
            <a:ext cx="1824945" cy="1824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Google Shape;8476;p60">
            <a:extLst>
              <a:ext uri="{FF2B5EF4-FFF2-40B4-BE49-F238E27FC236}">
                <a16:creationId xmlns:a16="http://schemas.microsoft.com/office/drawing/2014/main" id="{AE597A29-C240-40D2-9BA1-843A14B9BD2C}"/>
              </a:ext>
            </a:extLst>
          </p:cNvPr>
          <p:cNvSpPr/>
          <p:nvPr/>
        </p:nvSpPr>
        <p:spPr>
          <a:xfrm>
            <a:off x="3724734" y="1572291"/>
            <a:ext cx="1962350" cy="1848864"/>
          </a:xfrm>
          <a:custGeom>
            <a:avLst/>
            <a:gdLst/>
            <a:ahLst/>
            <a:cxnLst/>
            <a:rect l="l" t="t" r="r" b="b"/>
            <a:pathLst>
              <a:path w="12760" h="12673" extrusionOk="0">
                <a:moveTo>
                  <a:pt x="2225" y="866"/>
                </a:moveTo>
                <a:cubicBezTo>
                  <a:pt x="2371" y="866"/>
                  <a:pt x="2521" y="929"/>
                  <a:pt x="2647" y="1056"/>
                </a:cubicBezTo>
                <a:lnTo>
                  <a:pt x="3245" y="1654"/>
                </a:lnTo>
                <a:lnTo>
                  <a:pt x="1702" y="3166"/>
                </a:lnTo>
                <a:lnTo>
                  <a:pt x="1103" y="2599"/>
                </a:lnTo>
                <a:cubicBezTo>
                  <a:pt x="1072" y="2536"/>
                  <a:pt x="977" y="2473"/>
                  <a:pt x="977" y="2379"/>
                </a:cubicBezTo>
                <a:cubicBezTo>
                  <a:pt x="914" y="2190"/>
                  <a:pt x="946" y="1906"/>
                  <a:pt x="1103" y="1749"/>
                </a:cubicBezTo>
                <a:lnTo>
                  <a:pt x="1828" y="1056"/>
                </a:lnTo>
                <a:cubicBezTo>
                  <a:pt x="1938" y="929"/>
                  <a:pt x="2080" y="866"/>
                  <a:pt x="2225" y="866"/>
                </a:cubicBezTo>
                <a:close/>
                <a:moveTo>
                  <a:pt x="3812" y="2221"/>
                </a:moveTo>
                <a:lnTo>
                  <a:pt x="4506" y="2914"/>
                </a:lnTo>
                <a:lnTo>
                  <a:pt x="2962" y="4427"/>
                </a:lnTo>
                <a:lnTo>
                  <a:pt x="2300" y="3765"/>
                </a:lnTo>
                <a:lnTo>
                  <a:pt x="3812" y="2221"/>
                </a:lnTo>
                <a:close/>
                <a:moveTo>
                  <a:pt x="9452" y="1056"/>
                </a:moveTo>
                <a:lnTo>
                  <a:pt x="11783" y="3387"/>
                </a:lnTo>
                <a:lnTo>
                  <a:pt x="8979" y="6159"/>
                </a:lnTo>
                <a:lnTo>
                  <a:pt x="6648" y="3828"/>
                </a:lnTo>
                <a:lnTo>
                  <a:pt x="7908" y="2599"/>
                </a:lnTo>
                <a:lnTo>
                  <a:pt x="8790" y="3450"/>
                </a:lnTo>
                <a:cubicBezTo>
                  <a:pt x="8869" y="3529"/>
                  <a:pt x="8979" y="3568"/>
                  <a:pt x="9090" y="3568"/>
                </a:cubicBezTo>
                <a:cubicBezTo>
                  <a:pt x="9200" y="3568"/>
                  <a:pt x="9310" y="3529"/>
                  <a:pt x="9389" y="3450"/>
                </a:cubicBezTo>
                <a:cubicBezTo>
                  <a:pt x="9546" y="3292"/>
                  <a:pt x="9546" y="3009"/>
                  <a:pt x="9389" y="2851"/>
                </a:cubicBezTo>
                <a:lnTo>
                  <a:pt x="8507" y="2001"/>
                </a:lnTo>
                <a:lnTo>
                  <a:pt x="9452" y="1056"/>
                </a:lnTo>
                <a:close/>
                <a:moveTo>
                  <a:pt x="5041" y="3450"/>
                </a:moveTo>
                <a:cubicBezTo>
                  <a:pt x="5356" y="3765"/>
                  <a:pt x="10366" y="8711"/>
                  <a:pt x="10523" y="8932"/>
                </a:cubicBezTo>
                <a:lnTo>
                  <a:pt x="8948" y="10412"/>
                </a:lnTo>
                <a:lnTo>
                  <a:pt x="3497" y="4994"/>
                </a:lnTo>
                <a:lnTo>
                  <a:pt x="5041" y="3450"/>
                </a:lnTo>
                <a:close/>
                <a:moveTo>
                  <a:pt x="10996" y="9625"/>
                </a:moveTo>
                <a:lnTo>
                  <a:pt x="11657" y="11610"/>
                </a:lnTo>
                <a:lnTo>
                  <a:pt x="9609" y="10948"/>
                </a:lnTo>
                <a:lnTo>
                  <a:pt x="10996" y="9625"/>
                </a:lnTo>
                <a:close/>
                <a:moveTo>
                  <a:pt x="3939" y="6600"/>
                </a:moveTo>
                <a:lnTo>
                  <a:pt x="6270" y="8932"/>
                </a:lnTo>
                <a:lnTo>
                  <a:pt x="3466" y="11736"/>
                </a:lnTo>
                <a:lnTo>
                  <a:pt x="1135" y="9404"/>
                </a:lnTo>
                <a:lnTo>
                  <a:pt x="2489" y="8050"/>
                </a:lnTo>
                <a:lnTo>
                  <a:pt x="3340" y="8932"/>
                </a:lnTo>
                <a:cubicBezTo>
                  <a:pt x="3419" y="9010"/>
                  <a:pt x="3529" y="9050"/>
                  <a:pt x="3639" y="9050"/>
                </a:cubicBezTo>
                <a:cubicBezTo>
                  <a:pt x="3749" y="9050"/>
                  <a:pt x="3860" y="9010"/>
                  <a:pt x="3939" y="8932"/>
                </a:cubicBezTo>
                <a:cubicBezTo>
                  <a:pt x="4096" y="8774"/>
                  <a:pt x="4096" y="8491"/>
                  <a:pt x="3939" y="8333"/>
                </a:cubicBezTo>
                <a:lnTo>
                  <a:pt x="3088" y="7482"/>
                </a:lnTo>
                <a:lnTo>
                  <a:pt x="3939" y="6600"/>
                </a:lnTo>
                <a:close/>
                <a:moveTo>
                  <a:pt x="2194" y="0"/>
                </a:moveTo>
                <a:cubicBezTo>
                  <a:pt x="1828" y="0"/>
                  <a:pt x="1465" y="142"/>
                  <a:pt x="1198" y="425"/>
                </a:cubicBezTo>
                <a:lnTo>
                  <a:pt x="473" y="1119"/>
                </a:lnTo>
                <a:cubicBezTo>
                  <a:pt x="221" y="1402"/>
                  <a:pt x="95" y="1749"/>
                  <a:pt x="95" y="2127"/>
                </a:cubicBezTo>
                <a:cubicBezTo>
                  <a:pt x="95" y="2473"/>
                  <a:pt x="252" y="2851"/>
                  <a:pt x="473" y="3103"/>
                </a:cubicBezTo>
                <a:lnTo>
                  <a:pt x="1387" y="4017"/>
                </a:lnTo>
                <a:cubicBezTo>
                  <a:pt x="1387" y="4017"/>
                  <a:pt x="2647" y="5277"/>
                  <a:pt x="2615" y="5277"/>
                </a:cubicBezTo>
                <a:lnTo>
                  <a:pt x="3277" y="5939"/>
                </a:lnTo>
                <a:lnTo>
                  <a:pt x="2174" y="7041"/>
                </a:lnTo>
                <a:lnTo>
                  <a:pt x="2048" y="7167"/>
                </a:lnTo>
                <a:lnTo>
                  <a:pt x="158" y="9058"/>
                </a:lnTo>
                <a:cubicBezTo>
                  <a:pt x="0" y="9215"/>
                  <a:pt x="0" y="9467"/>
                  <a:pt x="158" y="9625"/>
                </a:cubicBezTo>
                <a:lnTo>
                  <a:pt x="3088" y="12555"/>
                </a:lnTo>
                <a:cubicBezTo>
                  <a:pt x="3167" y="12634"/>
                  <a:pt x="3269" y="12673"/>
                  <a:pt x="3371" y="12673"/>
                </a:cubicBezTo>
                <a:cubicBezTo>
                  <a:pt x="3474" y="12673"/>
                  <a:pt x="3576" y="12634"/>
                  <a:pt x="3655" y="12555"/>
                </a:cubicBezTo>
                <a:lnTo>
                  <a:pt x="6742" y="9467"/>
                </a:lnTo>
                <a:lnTo>
                  <a:pt x="8570" y="11295"/>
                </a:lnTo>
                <a:cubicBezTo>
                  <a:pt x="8601" y="11326"/>
                  <a:pt x="8633" y="11358"/>
                  <a:pt x="8696" y="11358"/>
                </a:cubicBezTo>
                <a:cubicBezTo>
                  <a:pt x="8759" y="11452"/>
                  <a:pt x="8822" y="11515"/>
                  <a:pt x="8948" y="11578"/>
                </a:cubicBezTo>
                <a:lnTo>
                  <a:pt x="12098" y="12618"/>
                </a:lnTo>
                <a:cubicBezTo>
                  <a:pt x="12147" y="12637"/>
                  <a:pt x="12196" y="12646"/>
                  <a:pt x="12243" y="12646"/>
                </a:cubicBezTo>
                <a:cubicBezTo>
                  <a:pt x="12500" y="12646"/>
                  <a:pt x="12709" y="12380"/>
                  <a:pt x="12602" y="12114"/>
                </a:cubicBezTo>
                <a:lnTo>
                  <a:pt x="11657" y="8963"/>
                </a:lnTo>
                <a:cubicBezTo>
                  <a:pt x="11626" y="8900"/>
                  <a:pt x="11594" y="8806"/>
                  <a:pt x="11468" y="8743"/>
                </a:cubicBezTo>
                <a:cubicBezTo>
                  <a:pt x="11437" y="8648"/>
                  <a:pt x="11531" y="8806"/>
                  <a:pt x="9546" y="6758"/>
                </a:cubicBezTo>
                <a:lnTo>
                  <a:pt x="12602" y="3702"/>
                </a:lnTo>
                <a:cubicBezTo>
                  <a:pt x="12760" y="3544"/>
                  <a:pt x="12760" y="3261"/>
                  <a:pt x="12602" y="3103"/>
                </a:cubicBezTo>
                <a:lnTo>
                  <a:pt x="9704" y="173"/>
                </a:lnTo>
                <a:cubicBezTo>
                  <a:pt x="9625" y="95"/>
                  <a:pt x="9515" y="55"/>
                  <a:pt x="9405" y="55"/>
                </a:cubicBezTo>
                <a:cubicBezTo>
                  <a:pt x="9294" y="55"/>
                  <a:pt x="9184" y="95"/>
                  <a:pt x="9105" y="173"/>
                </a:cubicBezTo>
                <a:lnTo>
                  <a:pt x="7656" y="1654"/>
                </a:lnTo>
                <a:lnTo>
                  <a:pt x="7530" y="1749"/>
                </a:lnTo>
                <a:lnTo>
                  <a:pt x="6049" y="3261"/>
                </a:lnTo>
                <a:lnTo>
                  <a:pt x="3214" y="425"/>
                </a:lnTo>
                <a:cubicBezTo>
                  <a:pt x="2930" y="142"/>
                  <a:pt x="2560" y="0"/>
                  <a:pt x="219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606569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40"/>
          <p:cNvSpPr txBox="1">
            <a:spLocks noGrp="1"/>
          </p:cNvSpPr>
          <p:nvPr>
            <p:ph type="title"/>
          </p:nvPr>
        </p:nvSpPr>
        <p:spPr>
          <a:xfrm>
            <a:off x="870412" y="134625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5400" dirty="0"/>
              <a:t>E</a:t>
            </a:r>
            <a:r>
              <a:rPr lang="en" sz="5400" dirty="0"/>
              <a:t>QUIPO</a:t>
            </a:r>
            <a:endParaRPr sz="5400" dirty="0"/>
          </a:p>
        </p:txBody>
      </p:sp>
      <p:sp>
        <p:nvSpPr>
          <p:cNvPr id="14" name="Google Shape;1431;g32da5078aa0_0_87">
            <a:extLst>
              <a:ext uri="{FF2B5EF4-FFF2-40B4-BE49-F238E27FC236}">
                <a16:creationId xmlns:a16="http://schemas.microsoft.com/office/drawing/2014/main" id="{21D9698D-5B0F-F96D-BF69-D72CBD5221D4}"/>
              </a:ext>
            </a:extLst>
          </p:cNvPr>
          <p:cNvSpPr/>
          <p:nvPr/>
        </p:nvSpPr>
        <p:spPr>
          <a:xfrm>
            <a:off x="4824792" y="2190894"/>
            <a:ext cx="1835327" cy="851125"/>
          </a:xfrm>
          <a:prstGeom prst="ellipse">
            <a:avLst/>
          </a:prstGeom>
          <a:solidFill>
            <a:srgbClr val="C9DAF8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Fullstack</a:t>
            </a:r>
          </a:p>
        </p:txBody>
      </p:sp>
      <p:sp>
        <p:nvSpPr>
          <p:cNvPr id="20" name="Rectángulo: esquinas redondeadas 19">
            <a:extLst>
              <a:ext uri="{FF2B5EF4-FFF2-40B4-BE49-F238E27FC236}">
                <a16:creationId xmlns:a16="http://schemas.microsoft.com/office/drawing/2014/main" id="{24E4E15D-0131-371C-F082-6491EE9D9BD2}"/>
              </a:ext>
            </a:extLst>
          </p:cNvPr>
          <p:cNvSpPr/>
          <p:nvPr/>
        </p:nvSpPr>
        <p:spPr>
          <a:xfrm>
            <a:off x="1097413" y="1108302"/>
            <a:ext cx="6704149" cy="3591883"/>
          </a:xfrm>
          <a:prstGeom prst="roundRect">
            <a:avLst>
              <a:gd name="adj" fmla="val 14190"/>
            </a:avLst>
          </a:prstGeom>
          <a:solidFill>
            <a:schemeClr val="bg2"/>
          </a:solidFill>
          <a:ln w="57150"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3600" b="1" dirty="0">
                <a:solidFill>
                  <a:schemeClr val="tx1"/>
                </a:solidFill>
                <a:latin typeface="Work Sans" pitchFamily="2" charset="0"/>
              </a:rPr>
              <a:t> PROJECT</a:t>
            </a:r>
          </a:p>
          <a:p>
            <a:r>
              <a:rPr lang="es-ES" sz="3600" b="1" dirty="0">
                <a:solidFill>
                  <a:schemeClr val="tx1"/>
                </a:solidFill>
                <a:latin typeface="Work Sans" pitchFamily="2" charset="0"/>
              </a:rPr>
              <a:t> MANAGER</a:t>
            </a:r>
          </a:p>
          <a:p>
            <a:endParaRPr lang="es-ES" sz="3600" b="1" dirty="0">
              <a:solidFill>
                <a:schemeClr val="tx1"/>
              </a:solidFill>
              <a:latin typeface="Work Sans" pitchFamily="2" charset="0"/>
            </a:endParaRPr>
          </a:p>
          <a:p>
            <a:endParaRPr lang="es-ES" sz="4400" b="1" dirty="0">
              <a:solidFill>
                <a:schemeClr val="tx1"/>
              </a:solidFill>
              <a:latin typeface="Work Sans" pitchFamily="2" charset="0"/>
            </a:endParaRPr>
          </a:p>
          <a:p>
            <a:r>
              <a:rPr lang="es-ES" sz="3200" b="1" i="0" u="none" strike="noStrike" dirty="0">
                <a:solidFill>
                  <a:srgbClr val="000000"/>
                </a:solidFill>
                <a:effectLst/>
                <a:latin typeface="Work Sans" pitchFamily="2" charset="0"/>
              </a:rPr>
              <a:t>Raúl Toro </a:t>
            </a:r>
          </a:p>
          <a:p>
            <a:r>
              <a:rPr lang="es-ES" sz="3200" b="1" i="0" u="none" strike="noStrike" dirty="0">
                <a:solidFill>
                  <a:srgbClr val="000000"/>
                </a:solidFill>
                <a:effectLst/>
                <a:latin typeface="Work Sans" pitchFamily="2" charset="0"/>
              </a:rPr>
              <a:t>Romero</a:t>
            </a:r>
            <a:endParaRPr lang="es-ES" sz="4400" b="1" dirty="0">
              <a:solidFill>
                <a:schemeClr val="tx1"/>
              </a:solidFill>
              <a:latin typeface="Work Sans" pitchFamily="2" charset="0"/>
            </a:endParaRPr>
          </a:p>
        </p:txBody>
      </p:sp>
      <p:pic>
        <p:nvPicPr>
          <p:cNvPr id="23" name="Imagen 22" descr="Hombre con barba y bigote&#10;&#10;El contenido generado por IA puede ser incorrecto.">
            <a:extLst>
              <a:ext uri="{FF2B5EF4-FFF2-40B4-BE49-F238E27FC236}">
                <a16:creationId xmlns:a16="http://schemas.microsoft.com/office/drawing/2014/main" id="{1B3A8EE1-C4F1-6D71-E427-BAFD38F6E83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2414" b="12144"/>
          <a:stretch/>
        </p:blipFill>
        <p:spPr>
          <a:xfrm>
            <a:off x="4597500" y="1204981"/>
            <a:ext cx="2312849" cy="3366011"/>
          </a:xfrm>
          <a:prstGeom prst="rect">
            <a:avLst/>
          </a:prstGeom>
          <a:effectLst>
            <a:softEdge rad="38100"/>
          </a:effectLst>
        </p:spPr>
      </p:pic>
      <p:sp>
        <p:nvSpPr>
          <p:cNvPr id="24" name="Rectángulo: esquinas redondeadas 23">
            <a:extLst>
              <a:ext uri="{FF2B5EF4-FFF2-40B4-BE49-F238E27FC236}">
                <a16:creationId xmlns:a16="http://schemas.microsoft.com/office/drawing/2014/main" id="{8376CFD6-8CEF-33F0-83D2-66BE21A541D9}"/>
              </a:ext>
            </a:extLst>
          </p:cNvPr>
          <p:cNvSpPr/>
          <p:nvPr/>
        </p:nvSpPr>
        <p:spPr>
          <a:xfrm>
            <a:off x="1132692" y="1108302"/>
            <a:ext cx="6704149" cy="3591883"/>
          </a:xfrm>
          <a:prstGeom prst="roundRect">
            <a:avLst>
              <a:gd name="adj" fmla="val 14190"/>
            </a:avLst>
          </a:prstGeom>
          <a:solidFill>
            <a:schemeClr val="bg2"/>
          </a:solidFill>
          <a:ln w="57150"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3600" b="1" dirty="0">
                <a:solidFill>
                  <a:schemeClr val="tx1"/>
                </a:solidFill>
                <a:latin typeface="Work Sans" pitchFamily="2" charset="0"/>
              </a:rPr>
              <a:t> Analistas,</a:t>
            </a:r>
          </a:p>
          <a:p>
            <a:r>
              <a:rPr lang="es-ES" sz="3600" b="1" dirty="0">
                <a:solidFill>
                  <a:schemeClr val="tx1"/>
                </a:solidFill>
                <a:latin typeface="Work Sans" pitchFamily="2" charset="0"/>
              </a:rPr>
              <a:t> </a:t>
            </a:r>
            <a:r>
              <a:rPr lang="es-ES" sz="3600" b="1" dirty="0" err="1">
                <a:solidFill>
                  <a:schemeClr val="tx1"/>
                </a:solidFill>
                <a:latin typeface="Work Sans" pitchFamily="2" charset="0"/>
              </a:rPr>
              <a:t>RRPPs</a:t>
            </a:r>
            <a:r>
              <a:rPr lang="es-ES" sz="3600" b="1" dirty="0">
                <a:solidFill>
                  <a:schemeClr val="tx1"/>
                </a:solidFill>
                <a:latin typeface="Work Sans" pitchFamily="2" charset="0"/>
              </a:rPr>
              <a:t> y</a:t>
            </a:r>
          </a:p>
          <a:p>
            <a:r>
              <a:rPr lang="es-ES" sz="3600" b="1" dirty="0">
                <a:solidFill>
                  <a:schemeClr val="tx1"/>
                </a:solidFill>
                <a:latin typeface="Work Sans" pitchFamily="2" charset="0"/>
              </a:rPr>
              <a:t> Despliegue</a:t>
            </a:r>
          </a:p>
          <a:p>
            <a:endParaRPr lang="es-ES" sz="3600" b="1" dirty="0">
              <a:solidFill>
                <a:schemeClr val="tx1"/>
              </a:solidFill>
              <a:latin typeface="Work Sans" pitchFamily="2" charset="0"/>
            </a:endParaRPr>
          </a:p>
          <a:p>
            <a:r>
              <a:rPr lang="es-ES" sz="2400" b="1" i="0" u="none" strike="noStrike" dirty="0">
                <a:solidFill>
                  <a:srgbClr val="000000"/>
                </a:solidFill>
                <a:effectLst/>
                <a:latin typeface="Work Sans" pitchFamily="2" charset="0"/>
              </a:rPr>
              <a:t>Jesús Salas </a:t>
            </a:r>
          </a:p>
          <a:p>
            <a:r>
              <a:rPr lang="es-ES" sz="2400" b="1" i="0" u="none" strike="noStrike" dirty="0">
                <a:solidFill>
                  <a:srgbClr val="000000"/>
                </a:solidFill>
                <a:effectLst/>
                <a:latin typeface="Work Sans" pitchFamily="2" charset="0"/>
              </a:rPr>
              <a:t>Alexis Molins </a:t>
            </a:r>
          </a:p>
          <a:p>
            <a:r>
              <a:rPr lang="es-ES" sz="2400" b="1" i="0" u="none" strike="noStrike" dirty="0">
                <a:solidFill>
                  <a:srgbClr val="000000"/>
                </a:solidFill>
                <a:effectLst/>
                <a:latin typeface="Work Sans" pitchFamily="2" charset="0"/>
              </a:rPr>
              <a:t>Alonso Portillo</a:t>
            </a:r>
            <a:endParaRPr lang="es-ES" sz="3200" b="1" i="0" u="none" strike="noStrike" dirty="0">
              <a:solidFill>
                <a:srgbClr val="000000"/>
              </a:solidFill>
              <a:effectLst/>
              <a:latin typeface="Work Sans" pitchFamily="2" charset="0"/>
            </a:endParaRPr>
          </a:p>
        </p:txBody>
      </p:sp>
      <p:sp>
        <p:nvSpPr>
          <p:cNvPr id="30" name="Elipse 29">
            <a:extLst>
              <a:ext uri="{FF2B5EF4-FFF2-40B4-BE49-F238E27FC236}">
                <a16:creationId xmlns:a16="http://schemas.microsoft.com/office/drawing/2014/main" id="{1D182A6D-2F26-3811-49D3-27501D79BAFF}"/>
              </a:ext>
            </a:extLst>
          </p:cNvPr>
          <p:cNvSpPr/>
          <p:nvPr/>
        </p:nvSpPr>
        <p:spPr>
          <a:xfrm>
            <a:off x="5933338" y="2955851"/>
            <a:ext cx="1471070" cy="1443239"/>
          </a:xfrm>
          <a:prstGeom prst="ellipse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1" name="Elipse 30">
            <a:extLst>
              <a:ext uri="{FF2B5EF4-FFF2-40B4-BE49-F238E27FC236}">
                <a16:creationId xmlns:a16="http://schemas.microsoft.com/office/drawing/2014/main" id="{5033BDC8-8B13-6114-C593-E9E8A69AC330}"/>
              </a:ext>
            </a:extLst>
          </p:cNvPr>
          <p:cNvSpPr/>
          <p:nvPr/>
        </p:nvSpPr>
        <p:spPr>
          <a:xfrm>
            <a:off x="4732970" y="1366467"/>
            <a:ext cx="1471070" cy="1443239"/>
          </a:xfrm>
          <a:prstGeom prst="ellipse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2" name="Elipse 31">
            <a:extLst>
              <a:ext uri="{FF2B5EF4-FFF2-40B4-BE49-F238E27FC236}">
                <a16:creationId xmlns:a16="http://schemas.microsoft.com/office/drawing/2014/main" id="{B8762F3B-8028-0B51-386B-B0D9CCCAC59E}"/>
              </a:ext>
            </a:extLst>
          </p:cNvPr>
          <p:cNvSpPr/>
          <p:nvPr/>
        </p:nvSpPr>
        <p:spPr>
          <a:xfrm>
            <a:off x="3948829" y="3057017"/>
            <a:ext cx="1471070" cy="1443239"/>
          </a:xfrm>
          <a:prstGeom prst="ellipse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5" name="Rectángulo: esquinas redondeadas 34">
            <a:extLst>
              <a:ext uri="{FF2B5EF4-FFF2-40B4-BE49-F238E27FC236}">
                <a16:creationId xmlns:a16="http://schemas.microsoft.com/office/drawing/2014/main" id="{F994338A-A069-1D2D-29EC-9CE500D92824}"/>
              </a:ext>
            </a:extLst>
          </p:cNvPr>
          <p:cNvSpPr/>
          <p:nvPr/>
        </p:nvSpPr>
        <p:spPr>
          <a:xfrm>
            <a:off x="1123872" y="1108302"/>
            <a:ext cx="6704149" cy="3591883"/>
          </a:xfrm>
          <a:prstGeom prst="roundRect">
            <a:avLst>
              <a:gd name="adj" fmla="val 14190"/>
            </a:avLst>
          </a:prstGeom>
          <a:solidFill>
            <a:schemeClr val="bg2"/>
          </a:solidFill>
          <a:ln w="57150"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3600" b="1" dirty="0">
                <a:solidFill>
                  <a:schemeClr val="tx1"/>
                </a:solidFill>
                <a:latin typeface="Work Sans" pitchFamily="2" charset="0"/>
              </a:rPr>
              <a:t> QA &amp;</a:t>
            </a:r>
          </a:p>
          <a:p>
            <a:r>
              <a:rPr lang="es-ES" sz="3600" b="1" dirty="0">
                <a:solidFill>
                  <a:schemeClr val="tx1"/>
                </a:solidFill>
                <a:latin typeface="Work Sans" pitchFamily="2" charset="0"/>
              </a:rPr>
              <a:t> </a:t>
            </a:r>
            <a:r>
              <a:rPr lang="es-ES" sz="3600" b="1" dirty="0" err="1">
                <a:solidFill>
                  <a:schemeClr val="tx1"/>
                </a:solidFill>
                <a:latin typeface="Work Sans" pitchFamily="2" charset="0"/>
              </a:rPr>
              <a:t>Testers</a:t>
            </a:r>
            <a:endParaRPr lang="es-ES" sz="3600" b="1" dirty="0">
              <a:solidFill>
                <a:schemeClr val="tx1"/>
              </a:solidFill>
              <a:latin typeface="Work Sans" pitchFamily="2" charset="0"/>
            </a:endParaRPr>
          </a:p>
          <a:p>
            <a:endParaRPr lang="es-ES" sz="3600" b="1" dirty="0">
              <a:solidFill>
                <a:schemeClr val="tx1"/>
              </a:solidFill>
              <a:latin typeface="Work Sans" pitchFamily="2" charset="0"/>
            </a:endParaRPr>
          </a:p>
          <a:p>
            <a:endParaRPr lang="es-ES" sz="3600" b="1" dirty="0">
              <a:solidFill>
                <a:schemeClr val="tx1"/>
              </a:solidFill>
              <a:latin typeface="Work Sans" pitchFamily="2" charset="0"/>
            </a:endParaRPr>
          </a:p>
          <a:p>
            <a:r>
              <a:rPr lang="es-ES" sz="2800" b="1" i="0" u="none" strike="noStrike" dirty="0">
                <a:solidFill>
                  <a:srgbClr val="000000"/>
                </a:solidFill>
                <a:effectLst/>
                <a:latin typeface="Work Sans" pitchFamily="2" charset="0"/>
              </a:rPr>
              <a:t>Julio Solís </a:t>
            </a:r>
          </a:p>
          <a:p>
            <a:r>
              <a:rPr lang="es-ES" sz="2800" b="1" i="0" u="none" strike="noStrike" dirty="0">
                <a:solidFill>
                  <a:srgbClr val="000000"/>
                </a:solidFill>
                <a:effectLst/>
                <a:latin typeface="Work Sans" pitchFamily="2" charset="0"/>
              </a:rPr>
              <a:t>Mario Zambrano</a:t>
            </a:r>
            <a:endParaRPr lang="es-ES" sz="4400" b="1" i="0" u="none" strike="noStrike" dirty="0">
              <a:solidFill>
                <a:srgbClr val="000000"/>
              </a:solidFill>
              <a:effectLst/>
              <a:latin typeface="Work Sans" pitchFamily="2" charset="0"/>
            </a:endParaRPr>
          </a:p>
        </p:txBody>
      </p:sp>
      <p:sp>
        <p:nvSpPr>
          <p:cNvPr id="36" name="Elipse 35">
            <a:extLst>
              <a:ext uri="{FF2B5EF4-FFF2-40B4-BE49-F238E27FC236}">
                <a16:creationId xmlns:a16="http://schemas.microsoft.com/office/drawing/2014/main" id="{F3C12B2C-E0E4-ECBC-AC0A-104412574906}"/>
              </a:ext>
            </a:extLst>
          </p:cNvPr>
          <p:cNvSpPr/>
          <p:nvPr/>
        </p:nvSpPr>
        <p:spPr>
          <a:xfrm>
            <a:off x="5729273" y="2551541"/>
            <a:ext cx="1851461" cy="1903766"/>
          </a:xfrm>
          <a:prstGeom prst="ellipse">
            <a:avLst/>
          </a:pr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0" name="Rectángulo: esquinas redondeadas 39">
            <a:extLst>
              <a:ext uri="{FF2B5EF4-FFF2-40B4-BE49-F238E27FC236}">
                <a16:creationId xmlns:a16="http://schemas.microsoft.com/office/drawing/2014/main" id="{08611E4D-106F-4D56-B0C0-B6D3675A314A}"/>
              </a:ext>
            </a:extLst>
          </p:cNvPr>
          <p:cNvSpPr/>
          <p:nvPr/>
        </p:nvSpPr>
        <p:spPr>
          <a:xfrm>
            <a:off x="1097413" y="1159909"/>
            <a:ext cx="6704149" cy="3591883"/>
          </a:xfrm>
          <a:prstGeom prst="roundRect">
            <a:avLst>
              <a:gd name="adj" fmla="val 14190"/>
            </a:avLst>
          </a:prstGeom>
          <a:solidFill>
            <a:schemeClr val="bg2"/>
          </a:solidFill>
          <a:ln w="57150"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3600" b="1" dirty="0">
                <a:solidFill>
                  <a:schemeClr val="tx1"/>
                </a:solidFill>
                <a:latin typeface="Work Sans" pitchFamily="2" charset="0"/>
              </a:rPr>
              <a:t> </a:t>
            </a:r>
            <a:r>
              <a:rPr lang="es-ES" sz="3600" b="1" dirty="0" err="1">
                <a:solidFill>
                  <a:schemeClr val="tx1"/>
                </a:solidFill>
                <a:latin typeface="Work Sans" pitchFamily="2" charset="0"/>
              </a:rPr>
              <a:t>Frontend</a:t>
            </a:r>
            <a:endParaRPr lang="es-ES" sz="3600" b="1" dirty="0">
              <a:solidFill>
                <a:schemeClr val="tx1"/>
              </a:solidFill>
              <a:latin typeface="Work Sans" pitchFamily="2" charset="0"/>
            </a:endParaRPr>
          </a:p>
          <a:p>
            <a:r>
              <a:rPr lang="es-ES" sz="3600" b="1" dirty="0">
                <a:solidFill>
                  <a:schemeClr val="tx1"/>
                </a:solidFill>
                <a:latin typeface="Work Sans" pitchFamily="2" charset="0"/>
              </a:rPr>
              <a:t> Android</a:t>
            </a:r>
          </a:p>
          <a:p>
            <a:endParaRPr lang="es-ES" sz="3600" b="1" dirty="0">
              <a:solidFill>
                <a:schemeClr val="tx1"/>
              </a:solidFill>
              <a:latin typeface="Work Sans" pitchFamily="2" charset="0"/>
            </a:endParaRPr>
          </a:p>
          <a:p>
            <a:r>
              <a:rPr lang="es-ES" sz="2400" b="1" i="0" u="none" strike="noStrike" dirty="0">
                <a:solidFill>
                  <a:srgbClr val="000000"/>
                </a:solidFill>
                <a:effectLst/>
                <a:latin typeface="Work Sans" pitchFamily="2" charset="0"/>
              </a:rPr>
              <a:t>Lidia Jiménez</a:t>
            </a:r>
          </a:p>
          <a:p>
            <a:r>
              <a:rPr lang="es-ES" sz="2400" b="1" i="0" u="none" strike="noStrike" dirty="0">
                <a:solidFill>
                  <a:srgbClr val="000000"/>
                </a:solidFill>
                <a:effectLst/>
                <a:latin typeface="Work Sans" pitchFamily="2" charset="0"/>
              </a:rPr>
              <a:t>Álvaro Ruiz </a:t>
            </a:r>
          </a:p>
          <a:p>
            <a:r>
              <a:rPr lang="es-ES" sz="2400" b="1" i="0" u="none" strike="noStrike" dirty="0">
                <a:solidFill>
                  <a:srgbClr val="000000"/>
                </a:solidFill>
                <a:effectLst/>
                <a:latin typeface="Work Sans" pitchFamily="2" charset="0"/>
              </a:rPr>
              <a:t>Carlos Martín</a:t>
            </a:r>
            <a:endParaRPr lang="es-ES" sz="2400" dirty="0">
              <a:solidFill>
                <a:srgbClr val="000000"/>
              </a:solidFill>
              <a:latin typeface="Work Sans" pitchFamily="2" charset="0"/>
            </a:endParaRPr>
          </a:p>
          <a:p>
            <a:r>
              <a:rPr lang="es-ES" sz="2400" b="1" i="0" u="none" strike="noStrike" dirty="0">
                <a:solidFill>
                  <a:srgbClr val="000000"/>
                </a:solidFill>
                <a:effectLst/>
                <a:latin typeface="Work Sans" pitchFamily="2" charset="0"/>
              </a:rPr>
              <a:t>Óscar Menéndez</a:t>
            </a:r>
            <a:endParaRPr lang="es-ES" sz="4000" b="1" i="0" u="none" strike="noStrike" dirty="0">
              <a:solidFill>
                <a:srgbClr val="000000"/>
              </a:solidFill>
              <a:effectLst/>
              <a:latin typeface="Work Sans" pitchFamily="2" charset="0"/>
            </a:endParaRPr>
          </a:p>
        </p:txBody>
      </p:sp>
      <p:sp>
        <p:nvSpPr>
          <p:cNvPr id="41" name="Elipse 40">
            <a:extLst>
              <a:ext uri="{FF2B5EF4-FFF2-40B4-BE49-F238E27FC236}">
                <a16:creationId xmlns:a16="http://schemas.microsoft.com/office/drawing/2014/main" id="{EA655303-C432-7D42-3C82-02097DA10D29}"/>
              </a:ext>
            </a:extLst>
          </p:cNvPr>
          <p:cNvSpPr/>
          <p:nvPr/>
        </p:nvSpPr>
        <p:spPr>
          <a:xfrm>
            <a:off x="4248516" y="3053755"/>
            <a:ext cx="1471070" cy="1443239"/>
          </a:xfrm>
          <a:prstGeom prst="ellipse">
            <a:avLst/>
          </a:prstGeom>
          <a:blipFill dpi="0"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2" name="Elipse 41">
            <a:extLst>
              <a:ext uri="{FF2B5EF4-FFF2-40B4-BE49-F238E27FC236}">
                <a16:creationId xmlns:a16="http://schemas.microsoft.com/office/drawing/2014/main" id="{21B868F2-B7F7-B243-DD2F-38865C46B550}"/>
              </a:ext>
            </a:extLst>
          </p:cNvPr>
          <p:cNvSpPr/>
          <p:nvPr/>
        </p:nvSpPr>
        <p:spPr>
          <a:xfrm>
            <a:off x="5852155" y="1304885"/>
            <a:ext cx="1471070" cy="1443239"/>
          </a:xfrm>
          <a:prstGeom prst="ellipse">
            <a:avLst/>
          </a:prstGeom>
          <a:blipFill dpi="0"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3" name="Elipse 42">
            <a:extLst>
              <a:ext uri="{FF2B5EF4-FFF2-40B4-BE49-F238E27FC236}">
                <a16:creationId xmlns:a16="http://schemas.microsoft.com/office/drawing/2014/main" id="{1EE9CB00-3FE5-04E4-E92C-89C202F98288}"/>
              </a:ext>
            </a:extLst>
          </p:cNvPr>
          <p:cNvSpPr/>
          <p:nvPr/>
        </p:nvSpPr>
        <p:spPr>
          <a:xfrm>
            <a:off x="4060605" y="1382097"/>
            <a:ext cx="1471070" cy="1443239"/>
          </a:xfrm>
          <a:prstGeom prst="ellipse">
            <a:avLst/>
          </a:prstGeom>
          <a:blipFill dpi="0"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4" name="Elipse 43">
            <a:extLst>
              <a:ext uri="{FF2B5EF4-FFF2-40B4-BE49-F238E27FC236}">
                <a16:creationId xmlns:a16="http://schemas.microsoft.com/office/drawing/2014/main" id="{9011A3B7-18CD-235E-1A5F-C7EDE11BD3E1}"/>
              </a:ext>
            </a:extLst>
          </p:cNvPr>
          <p:cNvSpPr/>
          <p:nvPr/>
        </p:nvSpPr>
        <p:spPr>
          <a:xfrm>
            <a:off x="6060290" y="3053755"/>
            <a:ext cx="1471070" cy="1443239"/>
          </a:xfrm>
          <a:prstGeom prst="ellipse">
            <a:avLst/>
          </a:prstGeom>
          <a:blipFill dpi="0"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5" name="Elipse 44">
            <a:extLst>
              <a:ext uri="{FF2B5EF4-FFF2-40B4-BE49-F238E27FC236}">
                <a16:creationId xmlns:a16="http://schemas.microsoft.com/office/drawing/2014/main" id="{9AB7E1DF-6298-8172-9ADE-D5F6C0C70643}"/>
              </a:ext>
            </a:extLst>
          </p:cNvPr>
          <p:cNvSpPr/>
          <p:nvPr/>
        </p:nvSpPr>
        <p:spPr>
          <a:xfrm>
            <a:off x="4019246" y="1326069"/>
            <a:ext cx="1851461" cy="1903766"/>
          </a:xfrm>
          <a:prstGeom prst="ellipse">
            <a:avLst/>
          </a:prstGeom>
          <a:blipFill dpi="0"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6" name="Rectángulo: esquinas redondeadas 45">
            <a:extLst>
              <a:ext uri="{FF2B5EF4-FFF2-40B4-BE49-F238E27FC236}">
                <a16:creationId xmlns:a16="http://schemas.microsoft.com/office/drawing/2014/main" id="{6FE38B72-2A37-9245-2993-5CDB1F266F67}"/>
              </a:ext>
            </a:extLst>
          </p:cNvPr>
          <p:cNvSpPr/>
          <p:nvPr/>
        </p:nvSpPr>
        <p:spPr>
          <a:xfrm>
            <a:off x="1115052" y="1108302"/>
            <a:ext cx="6704149" cy="3591883"/>
          </a:xfrm>
          <a:prstGeom prst="roundRect">
            <a:avLst>
              <a:gd name="adj" fmla="val 14190"/>
            </a:avLst>
          </a:prstGeom>
          <a:solidFill>
            <a:schemeClr val="bg2"/>
          </a:solidFill>
          <a:ln w="57150"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3600" b="1" dirty="0">
                <a:solidFill>
                  <a:schemeClr val="tx1"/>
                </a:solidFill>
                <a:latin typeface="Work Sans" pitchFamily="2" charset="0"/>
              </a:rPr>
              <a:t>Full-</a:t>
            </a:r>
            <a:r>
              <a:rPr lang="es-ES" sz="3600" b="1" dirty="0" err="1">
                <a:solidFill>
                  <a:schemeClr val="tx1"/>
                </a:solidFill>
                <a:latin typeface="Work Sans" pitchFamily="2" charset="0"/>
              </a:rPr>
              <a:t>Stack</a:t>
            </a:r>
            <a:endParaRPr lang="es-ES" sz="3600" b="1" dirty="0">
              <a:solidFill>
                <a:schemeClr val="tx1"/>
              </a:solidFill>
              <a:latin typeface="Work Sans" pitchFamily="2" charset="0"/>
            </a:endParaRPr>
          </a:p>
          <a:p>
            <a:endParaRPr lang="es-ES" sz="3600" b="1" dirty="0">
              <a:solidFill>
                <a:schemeClr val="tx1"/>
              </a:solidFill>
              <a:latin typeface="Work Sans" pitchFamily="2" charset="0"/>
            </a:endParaRPr>
          </a:p>
          <a:p>
            <a:r>
              <a:rPr lang="es-ES" sz="2400" b="1" i="0" u="none" strike="noStrike" dirty="0">
                <a:solidFill>
                  <a:srgbClr val="000000"/>
                </a:solidFill>
                <a:effectLst/>
                <a:latin typeface="Work Sans" pitchFamily="2" charset="0"/>
              </a:rPr>
              <a:t>Alejandro Vargas</a:t>
            </a:r>
          </a:p>
          <a:p>
            <a:r>
              <a:rPr lang="es-ES" sz="2400" b="1" i="0" u="none" strike="noStrike" dirty="0">
                <a:solidFill>
                  <a:srgbClr val="000000"/>
                </a:solidFill>
                <a:effectLst/>
                <a:latin typeface="Work Sans" pitchFamily="2" charset="0"/>
              </a:rPr>
              <a:t>José Miguel Iborra </a:t>
            </a:r>
          </a:p>
          <a:p>
            <a:r>
              <a:rPr lang="es-ES" sz="2400" b="1" i="0" u="none" strike="noStrike" dirty="0">
                <a:solidFill>
                  <a:srgbClr val="000000"/>
                </a:solidFill>
                <a:effectLst/>
                <a:latin typeface="Work Sans" pitchFamily="2" charset="0"/>
              </a:rPr>
              <a:t>Ibai Pérez </a:t>
            </a:r>
          </a:p>
          <a:p>
            <a:r>
              <a:rPr lang="es-ES" sz="2400" b="1" i="0" u="none" strike="noStrike" dirty="0">
                <a:solidFill>
                  <a:srgbClr val="000000"/>
                </a:solidFill>
                <a:effectLst/>
                <a:latin typeface="Work Sans" pitchFamily="2" charset="0"/>
              </a:rPr>
              <a:t>Francisco Manuel</a:t>
            </a:r>
            <a:endParaRPr lang="es-ES" sz="2400" dirty="0">
              <a:solidFill>
                <a:srgbClr val="000000"/>
              </a:solidFill>
              <a:latin typeface="Work Sans" pitchFamily="2" charset="0"/>
            </a:endParaRPr>
          </a:p>
          <a:p>
            <a:r>
              <a:rPr lang="es-ES" sz="2400" b="1" i="0" u="none" strike="noStrike" dirty="0">
                <a:solidFill>
                  <a:srgbClr val="000000"/>
                </a:solidFill>
                <a:effectLst/>
                <a:latin typeface="Work Sans" pitchFamily="2" charset="0"/>
              </a:rPr>
              <a:t>David Vicente</a:t>
            </a:r>
            <a:endParaRPr lang="es-ES" sz="4800" b="1" i="0" u="none" strike="noStrike" dirty="0">
              <a:solidFill>
                <a:srgbClr val="000000"/>
              </a:solidFill>
              <a:effectLst/>
              <a:latin typeface="Work Sans" pitchFamily="2" charset="0"/>
            </a:endParaRPr>
          </a:p>
        </p:txBody>
      </p:sp>
      <p:sp>
        <p:nvSpPr>
          <p:cNvPr id="47" name="Elipse 46">
            <a:extLst>
              <a:ext uri="{FF2B5EF4-FFF2-40B4-BE49-F238E27FC236}">
                <a16:creationId xmlns:a16="http://schemas.microsoft.com/office/drawing/2014/main" id="{2347D01C-FA96-2B62-D4BC-8FCB04C3B33D}"/>
              </a:ext>
            </a:extLst>
          </p:cNvPr>
          <p:cNvSpPr/>
          <p:nvPr/>
        </p:nvSpPr>
        <p:spPr>
          <a:xfrm>
            <a:off x="4927904" y="1211038"/>
            <a:ext cx="1269891" cy="1196998"/>
          </a:xfrm>
          <a:prstGeom prst="ellipse">
            <a:avLst/>
          </a:prstGeom>
          <a:blipFill dpi="0"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8" name="Elipse 47">
            <a:extLst>
              <a:ext uri="{FF2B5EF4-FFF2-40B4-BE49-F238E27FC236}">
                <a16:creationId xmlns:a16="http://schemas.microsoft.com/office/drawing/2014/main" id="{861137E1-3CF9-C5A1-99A3-90848C6DCF38}"/>
              </a:ext>
            </a:extLst>
          </p:cNvPr>
          <p:cNvSpPr/>
          <p:nvPr/>
        </p:nvSpPr>
        <p:spPr>
          <a:xfrm>
            <a:off x="6318588" y="1297686"/>
            <a:ext cx="1269891" cy="1196997"/>
          </a:xfrm>
          <a:prstGeom prst="ellipse">
            <a:avLst/>
          </a:prstGeom>
          <a:blipFill dpi="0"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9" name="Elipse 48">
            <a:extLst>
              <a:ext uri="{FF2B5EF4-FFF2-40B4-BE49-F238E27FC236}">
                <a16:creationId xmlns:a16="http://schemas.microsoft.com/office/drawing/2014/main" id="{9F1AFE30-A475-4218-FD3C-3E0C26B643A8}"/>
              </a:ext>
            </a:extLst>
          </p:cNvPr>
          <p:cNvSpPr/>
          <p:nvPr/>
        </p:nvSpPr>
        <p:spPr>
          <a:xfrm rot="16200000">
            <a:off x="4280799" y="2274433"/>
            <a:ext cx="1196996" cy="1269891"/>
          </a:xfrm>
          <a:prstGeom prst="ellipse">
            <a:avLst/>
          </a:prstGeom>
          <a:blipFill dpi="0"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50" name="Elipse 49">
            <a:extLst>
              <a:ext uri="{FF2B5EF4-FFF2-40B4-BE49-F238E27FC236}">
                <a16:creationId xmlns:a16="http://schemas.microsoft.com/office/drawing/2014/main" id="{EC0AD89E-D825-904C-A7A9-B73A67563164}"/>
              </a:ext>
            </a:extLst>
          </p:cNvPr>
          <p:cNvSpPr/>
          <p:nvPr/>
        </p:nvSpPr>
        <p:spPr>
          <a:xfrm>
            <a:off x="6435267" y="2640828"/>
            <a:ext cx="1269891" cy="1196997"/>
          </a:xfrm>
          <a:prstGeom prst="ellipse">
            <a:avLst/>
          </a:prstGeom>
          <a:blipFill dpi="0"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51" name="Elipse 50">
            <a:extLst>
              <a:ext uri="{FF2B5EF4-FFF2-40B4-BE49-F238E27FC236}">
                <a16:creationId xmlns:a16="http://schemas.microsoft.com/office/drawing/2014/main" id="{D64129AF-FAC0-4C40-97F2-3777960796FA}"/>
              </a:ext>
            </a:extLst>
          </p:cNvPr>
          <p:cNvSpPr/>
          <p:nvPr/>
        </p:nvSpPr>
        <p:spPr>
          <a:xfrm>
            <a:off x="5104994" y="3410722"/>
            <a:ext cx="1269891" cy="1196997"/>
          </a:xfrm>
          <a:prstGeom prst="ellipse">
            <a:avLst/>
          </a:prstGeom>
          <a:blipFill dpi="0"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2" name="Rectángulo: esquinas redondeadas 51">
            <a:extLst>
              <a:ext uri="{FF2B5EF4-FFF2-40B4-BE49-F238E27FC236}">
                <a16:creationId xmlns:a16="http://schemas.microsoft.com/office/drawing/2014/main" id="{E348F53A-420C-908D-075D-CCC8C00BCCD7}"/>
              </a:ext>
            </a:extLst>
          </p:cNvPr>
          <p:cNvSpPr/>
          <p:nvPr/>
        </p:nvSpPr>
        <p:spPr>
          <a:xfrm>
            <a:off x="1146625" y="1108302"/>
            <a:ext cx="6704149" cy="3591883"/>
          </a:xfrm>
          <a:prstGeom prst="roundRect">
            <a:avLst>
              <a:gd name="adj" fmla="val 14190"/>
            </a:avLst>
          </a:prstGeom>
          <a:solidFill>
            <a:schemeClr val="bg2"/>
          </a:solidFill>
          <a:ln w="57150"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3600" b="1" dirty="0">
                <a:solidFill>
                  <a:schemeClr val="tx1"/>
                </a:solidFill>
                <a:latin typeface="Work Sans" pitchFamily="2" charset="0"/>
              </a:rPr>
              <a:t> IA</a:t>
            </a:r>
            <a:br>
              <a:rPr lang="es-ES" sz="3600" b="1" dirty="0">
                <a:solidFill>
                  <a:schemeClr val="tx1"/>
                </a:solidFill>
                <a:latin typeface="Work Sans" pitchFamily="2" charset="0"/>
              </a:rPr>
            </a:br>
            <a:r>
              <a:rPr lang="es-ES" sz="3600" b="1" dirty="0">
                <a:solidFill>
                  <a:schemeClr val="tx1"/>
                </a:solidFill>
                <a:latin typeface="Work Sans" pitchFamily="2" charset="0"/>
              </a:rPr>
              <a:t> </a:t>
            </a:r>
            <a:r>
              <a:rPr lang="es-ES" sz="3600" b="1" dirty="0" err="1">
                <a:solidFill>
                  <a:schemeClr val="tx1"/>
                </a:solidFill>
                <a:latin typeface="Work Sans" pitchFamily="2" charset="0"/>
              </a:rPr>
              <a:t>Developer</a:t>
            </a:r>
            <a:endParaRPr lang="es-ES" sz="3600" b="1" dirty="0">
              <a:solidFill>
                <a:schemeClr val="tx1"/>
              </a:solidFill>
              <a:latin typeface="Work Sans" pitchFamily="2" charset="0"/>
            </a:endParaRPr>
          </a:p>
          <a:p>
            <a:endParaRPr lang="es-ES" sz="3600" b="1" dirty="0">
              <a:solidFill>
                <a:schemeClr val="tx1"/>
              </a:solidFill>
              <a:latin typeface="Work Sans" pitchFamily="2" charset="0"/>
            </a:endParaRPr>
          </a:p>
          <a:p>
            <a:r>
              <a:rPr lang="es-ES" sz="2800" b="1" i="0" u="none" strike="noStrike" dirty="0">
                <a:solidFill>
                  <a:srgbClr val="000000"/>
                </a:solidFill>
                <a:effectLst/>
                <a:latin typeface="Work Sans" pitchFamily="2" charset="0"/>
              </a:rPr>
              <a:t>Rafael Molina</a:t>
            </a:r>
          </a:p>
          <a:p>
            <a:r>
              <a:rPr lang="es-ES" sz="2800" b="1" i="0" u="none" strike="noStrike" dirty="0">
                <a:solidFill>
                  <a:srgbClr val="000000"/>
                </a:solidFill>
                <a:effectLst/>
                <a:latin typeface="Work Sans" pitchFamily="2" charset="0"/>
              </a:rPr>
              <a:t>Pablo Rufián</a:t>
            </a:r>
          </a:p>
          <a:p>
            <a:r>
              <a:rPr lang="es-ES" sz="2800" b="1" i="0" u="none" strike="noStrike" dirty="0">
                <a:solidFill>
                  <a:srgbClr val="000000"/>
                </a:solidFill>
                <a:effectLst/>
                <a:latin typeface="Work Sans" pitchFamily="2" charset="0"/>
              </a:rPr>
              <a:t>Raúl Toro</a:t>
            </a:r>
            <a:endParaRPr lang="es-ES" sz="4400" b="1" i="0" u="none" strike="noStrike" dirty="0">
              <a:solidFill>
                <a:srgbClr val="000000"/>
              </a:solidFill>
              <a:effectLst/>
              <a:latin typeface="Work Sans" pitchFamily="2" charset="0"/>
            </a:endParaRPr>
          </a:p>
        </p:txBody>
      </p:sp>
      <p:sp>
        <p:nvSpPr>
          <p:cNvPr id="53" name="Elipse 52">
            <a:extLst>
              <a:ext uri="{FF2B5EF4-FFF2-40B4-BE49-F238E27FC236}">
                <a16:creationId xmlns:a16="http://schemas.microsoft.com/office/drawing/2014/main" id="{0F76C191-016D-2AAF-317F-A600B2465701}"/>
              </a:ext>
            </a:extLst>
          </p:cNvPr>
          <p:cNvSpPr/>
          <p:nvPr/>
        </p:nvSpPr>
        <p:spPr>
          <a:xfrm rot="5400000">
            <a:off x="5447486" y="2981770"/>
            <a:ext cx="1471070" cy="1443239"/>
          </a:xfrm>
          <a:prstGeom prst="ellipse">
            <a:avLst/>
          </a:prstGeom>
          <a:blipFill dpi="0" rotWithShape="1"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54" name="Elipse 53">
            <a:extLst>
              <a:ext uri="{FF2B5EF4-FFF2-40B4-BE49-F238E27FC236}">
                <a16:creationId xmlns:a16="http://schemas.microsoft.com/office/drawing/2014/main" id="{2195D3B8-C598-0FFD-27D6-6E2B68493430}"/>
              </a:ext>
            </a:extLst>
          </p:cNvPr>
          <p:cNvSpPr/>
          <p:nvPr/>
        </p:nvSpPr>
        <p:spPr>
          <a:xfrm>
            <a:off x="5879073" y="1353180"/>
            <a:ext cx="1471070" cy="1443239"/>
          </a:xfrm>
          <a:prstGeom prst="ellipse">
            <a:avLst/>
          </a:prstGeom>
          <a:blipFill dpi="0" rotWithShape="1"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5" name="Elipse 54">
            <a:extLst>
              <a:ext uri="{FF2B5EF4-FFF2-40B4-BE49-F238E27FC236}">
                <a16:creationId xmlns:a16="http://schemas.microsoft.com/office/drawing/2014/main" id="{020F811B-297B-E5B2-2AB6-0405E1930DE5}"/>
              </a:ext>
            </a:extLst>
          </p:cNvPr>
          <p:cNvSpPr/>
          <p:nvPr/>
        </p:nvSpPr>
        <p:spPr>
          <a:xfrm>
            <a:off x="4116624" y="1717999"/>
            <a:ext cx="1471070" cy="1443239"/>
          </a:xfrm>
          <a:prstGeom prst="ellipse">
            <a:avLst/>
          </a:prstGeom>
          <a:blipFill dpi="0"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8" dur="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2" dur="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6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0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4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8" dur="5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6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7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0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1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4" dur="5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5" dur="5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8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9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2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3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6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0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1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4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5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8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9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92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3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96" dur="5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7" dur="5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16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7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0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1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3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4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5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20" grpId="0" animBg="1"/>
      <p:bldP spid="20" grpId="1" animBg="1"/>
      <p:bldP spid="24" grpId="0" animBg="1"/>
      <p:bldP spid="24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35" grpId="0" animBg="1"/>
      <p:bldP spid="35" grpId="1" animBg="1"/>
      <p:bldP spid="36" grpId="0" animBg="1"/>
      <p:bldP spid="36" grpId="1" animBg="1"/>
      <p:bldP spid="40" grpId="0" animBg="1"/>
      <p:bldP spid="40" grpId="1" animBg="1"/>
      <p:bldP spid="41" grpId="0" animBg="1"/>
      <p:bldP spid="41" grpId="1" animBg="1"/>
      <p:bldP spid="42" grpId="0" animBg="1"/>
      <p:bldP spid="42" grpId="1" animBg="1"/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  <p:bldP spid="47" grpId="0" animBg="1"/>
      <p:bldP spid="47" grpId="1" animBg="1"/>
      <p:bldP spid="48" grpId="0" animBg="1"/>
      <p:bldP spid="48" grpId="1" animBg="1"/>
      <p:bldP spid="49" grpId="0" animBg="1"/>
      <p:bldP spid="49" grpId="1" animBg="1"/>
      <p:bldP spid="50" grpId="0" animBg="1"/>
      <p:bldP spid="50" grpId="1" animBg="1"/>
      <p:bldP spid="51" grpId="0" animBg="1"/>
      <p:bldP spid="51" grpId="1" animBg="1"/>
      <p:bldP spid="52" grpId="0" animBg="1"/>
      <p:bldP spid="52" grpId="1" animBg="1"/>
      <p:bldP spid="53" grpId="0" animBg="1"/>
      <p:bldP spid="53" grpId="1" animBg="1"/>
      <p:bldP spid="54" grpId="0" animBg="1"/>
      <p:bldP spid="54" grpId="1" animBg="1"/>
      <p:bldP spid="55" grpId="0" animBg="1"/>
      <p:bldP spid="55" grpId="1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>
          <a:extLst>
            <a:ext uri="{FF2B5EF4-FFF2-40B4-BE49-F238E27FC236}">
              <a16:creationId xmlns:a16="http://schemas.microsoft.com/office/drawing/2014/main" id="{C6621289-769D-5BED-3009-0E0B6C6C12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arcador de posición de imagen 6">
            <a:extLst>
              <a:ext uri="{FF2B5EF4-FFF2-40B4-BE49-F238E27FC236}">
                <a16:creationId xmlns:a16="http://schemas.microsoft.com/office/drawing/2014/main" id="{08106B02-507D-77B8-CB90-F506C934B927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3"/>
          <a:srcRect t="21875" b="21875"/>
          <a:stretch/>
        </p:blipFill>
        <p:spPr/>
      </p:pic>
      <p:sp>
        <p:nvSpPr>
          <p:cNvPr id="293" name="Google Shape;293;p36">
            <a:extLst>
              <a:ext uri="{FF2B5EF4-FFF2-40B4-BE49-F238E27FC236}">
                <a16:creationId xmlns:a16="http://schemas.microsoft.com/office/drawing/2014/main" id="{CF02F83D-5654-CFE4-40CA-A5A6DC1DDC6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80619" y="1785762"/>
            <a:ext cx="7382712" cy="1571975"/>
          </a:xfrm>
          <a:prstGeom prst="rect">
            <a:avLst/>
          </a:prstGeom>
          <a:ln w="57150">
            <a:solidFill>
              <a:schemeClr val="accent6"/>
            </a:solidFill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s-ES" sz="8800" dirty="0"/>
              <a:t>93.128 €</a:t>
            </a:r>
            <a:endParaRPr sz="13800" dirty="0"/>
          </a:p>
        </p:txBody>
      </p:sp>
      <p:sp>
        <p:nvSpPr>
          <p:cNvPr id="295" name="Google Shape;295;p36">
            <a:extLst>
              <a:ext uri="{FF2B5EF4-FFF2-40B4-BE49-F238E27FC236}">
                <a16:creationId xmlns:a16="http://schemas.microsoft.com/office/drawing/2014/main" id="{70626D45-0144-072B-DD48-6D96941D1088}"/>
              </a:ext>
            </a:extLst>
          </p:cNvPr>
          <p:cNvSpPr/>
          <p:nvPr/>
        </p:nvSpPr>
        <p:spPr>
          <a:xfrm>
            <a:off x="0" y="982800"/>
            <a:ext cx="397200" cy="41607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36">
            <a:extLst>
              <a:ext uri="{FF2B5EF4-FFF2-40B4-BE49-F238E27FC236}">
                <a16:creationId xmlns:a16="http://schemas.microsoft.com/office/drawing/2014/main" id="{FC6AC724-7284-0505-06D7-18CFF1AD4E1C}"/>
              </a:ext>
            </a:extLst>
          </p:cNvPr>
          <p:cNvSpPr/>
          <p:nvPr/>
        </p:nvSpPr>
        <p:spPr>
          <a:xfrm rot="10800000">
            <a:off x="8746800" y="0"/>
            <a:ext cx="397200" cy="41607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74932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>
          <a:extLst>
            <a:ext uri="{FF2B5EF4-FFF2-40B4-BE49-F238E27FC236}">
              <a16:creationId xmlns:a16="http://schemas.microsoft.com/office/drawing/2014/main" id="{86A310F1-EAF8-5859-FFC4-00B5E2D2EA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1">
            <a:extLst>
              <a:ext uri="{FF2B5EF4-FFF2-40B4-BE49-F238E27FC236}">
                <a16:creationId xmlns:a16="http://schemas.microsoft.com/office/drawing/2014/main" id="{6333A9DB-5D3E-E9C2-3B6E-E0BE067225DD}"/>
              </a:ext>
            </a:extLst>
          </p:cNvPr>
          <p:cNvSpPr/>
          <p:nvPr/>
        </p:nvSpPr>
        <p:spPr>
          <a:xfrm flipH="1">
            <a:off x="5677109" y="0"/>
            <a:ext cx="3160500" cy="5154925"/>
          </a:xfrm>
          <a:prstGeom prst="parallelogram">
            <a:avLst>
              <a:gd name="adj" fmla="val 1569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1" name="Google Shape;191;p31">
            <a:extLst>
              <a:ext uri="{FF2B5EF4-FFF2-40B4-BE49-F238E27FC236}">
                <a16:creationId xmlns:a16="http://schemas.microsoft.com/office/drawing/2014/main" id="{F67ED835-D025-2484-1A9F-7931258FB8E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7121" y="179948"/>
            <a:ext cx="50529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5400" dirty="0"/>
              <a:t>GASTROSTOCK</a:t>
            </a:r>
            <a:endParaRPr sz="5400" dirty="0"/>
          </a:p>
        </p:txBody>
      </p:sp>
      <p:sp>
        <p:nvSpPr>
          <p:cNvPr id="8" name="Google Shape;191;p31">
            <a:extLst>
              <a:ext uri="{FF2B5EF4-FFF2-40B4-BE49-F238E27FC236}">
                <a16:creationId xmlns:a16="http://schemas.microsoft.com/office/drawing/2014/main" id="{C1FE3EDF-9741-A3E2-E82F-6B7B94EB03B9}"/>
              </a:ext>
            </a:extLst>
          </p:cNvPr>
          <p:cNvSpPr txBox="1">
            <a:spLocks/>
          </p:cNvSpPr>
          <p:nvPr/>
        </p:nvSpPr>
        <p:spPr>
          <a:xfrm>
            <a:off x="1235973" y="1160055"/>
            <a:ext cx="3734518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9pPr>
          </a:lstStyle>
          <a:p>
            <a:r>
              <a:rPr lang="es-ES" sz="4000" dirty="0"/>
              <a:t>P</a:t>
            </a:r>
            <a:r>
              <a:rPr lang="es-ES" sz="4000" dirty="0">
                <a:solidFill>
                  <a:schemeClr val="bg1"/>
                </a:solidFill>
              </a:rPr>
              <a:t>ROGRESSIVE</a:t>
            </a:r>
            <a:endParaRPr lang="es-ES" sz="4000" dirty="0"/>
          </a:p>
        </p:txBody>
      </p:sp>
      <p:sp>
        <p:nvSpPr>
          <p:cNvPr id="9" name="Google Shape;191;p31">
            <a:extLst>
              <a:ext uri="{FF2B5EF4-FFF2-40B4-BE49-F238E27FC236}">
                <a16:creationId xmlns:a16="http://schemas.microsoft.com/office/drawing/2014/main" id="{22687298-E0C8-D8E5-8B70-FBD706D90BC7}"/>
              </a:ext>
            </a:extLst>
          </p:cNvPr>
          <p:cNvSpPr txBox="1">
            <a:spLocks/>
          </p:cNvSpPr>
          <p:nvPr/>
        </p:nvSpPr>
        <p:spPr>
          <a:xfrm>
            <a:off x="1389403" y="1697632"/>
            <a:ext cx="1808574" cy="5362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9pPr>
          </a:lstStyle>
          <a:p>
            <a:r>
              <a:rPr lang="es-ES" sz="4000" dirty="0"/>
              <a:t>W</a:t>
            </a:r>
            <a:r>
              <a:rPr lang="es-ES" sz="4000" dirty="0">
                <a:solidFill>
                  <a:schemeClr val="bg1"/>
                </a:solidFill>
              </a:rPr>
              <a:t>EB</a:t>
            </a:r>
            <a:endParaRPr lang="es-ES" sz="4000" dirty="0"/>
          </a:p>
        </p:txBody>
      </p:sp>
      <p:sp>
        <p:nvSpPr>
          <p:cNvPr id="10" name="Google Shape;191;p31">
            <a:extLst>
              <a:ext uri="{FF2B5EF4-FFF2-40B4-BE49-F238E27FC236}">
                <a16:creationId xmlns:a16="http://schemas.microsoft.com/office/drawing/2014/main" id="{5BAB90D5-4B32-2BB7-0182-993F218F1AC9}"/>
              </a:ext>
            </a:extLst>
          </p:cNvPr>
          <p:cNvSpPr txBox="1">
            <a:spLocks/>
          </p:cNvSpPr>
          <p:nvPr/>
        </p:nvSpPr>
        <p:spPr>
          <a:xfrm>
            <a:off x="1533233" y="2229157"/>
            <a:ext cx="3329488" cy="5362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9pPr>
          </a:lstStyle>
          <a:p>
            <a:r>
              <a:rPr lang="es-ES" sz="4000" dirty="0"/>
              <a:t>A</a:t>
            </a:r>
            <a:r>
              <a:rPr lang="es-ES" sz="4000" dirty="0">
                <a:solidFill>
                  <a:schemeClr val="bg1"/>
                </a:solidFill>
              </a:rPr>
              <a:t>PLICATION</a:t>
            </a:r>
            <a:endParaRPr lang="es-ES" sz="4000" dirty="0"/>
          </a:p>
        </p:txBody>
      </p:sp>
      <p:pic>
        <p:nvPicPr>
          <p:cNvPr id="1034" name="Picture 10" descr="Privacy Policy – Digital Health AI">
            <a:extLst>
              <a:ext uri="{FF2B5EF4-FFF2-40B4-BE49-F238E27FC236}">
                <a16:creationId xmlns:a16="http://schemas.microsoft.com/office/drawing/2014/main" id="{7642FFF5-3E8B-7B38-AA4D-485B0DF9B0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4633" y="3085384"/>
            <a:ext cx="1670995" cy="1670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oogle Shape;8858;p61" descr="wqe">
            <a:extLst>
              <a:ext uri="{FF2B5EF4-FFF2-40B4-BE49-F238E27FC236}">
                <a16:creationId xmlns:a16="http://schemas.microsoft.com/office/drawing/2014/main" id="{478339C9-B937-CCE4-5584-52CEEBFEF698}"/>
              </a:ext>
            </a:extLst>
          </p:cNvPr>
          <p:cNvGrpSpPr>
            <a:grpSpLocks noChangeAspect="1"/>
          </p:cNvGrpSpPr>
          <p:nvPr/>
        </p:nvGrpSpPr>
        <p:grpSpPr>
          <a:xfrm>
            <a:off x="6647406" y="193567"/>
            <a:ext cx="941312" cy="966488"/>
            <a:chOff x="-62150375" y="2664925"/>
            <a:chExt cx="316650" cy="318225"/>
          </a:xfrm>
        </p:grpSpPr>
        <p:sp>
          <p:nvSpPr>
            <p:cNvPr id="13" name="Google Shape;8859;p61">
              <a:extLst>
                <a:ext uri="{FF2B5EF4-FFF2-40B4-BE49-F238E27FC236}">
                  <a16:creationId xmlns:a16="http://schemas.microsoft.com/office/drawing/2014/main" id="{161899D6-809F-5C1E-AE33-A2BA29D87A99}"/>
                </a:ext>
              </a:extLst>
            </p:cNvPr>
            <p:cNvSpPr>
              <a:spLocks/>
            </p:cNvSpPr>
            <p:nvPr/>
          </p:nvSpPr>
          <p:spPr>
            <a:xfrm>
              <a:off x="-62150375" y="2961850"/>
              <a:ext cx="316650" cy="21300"/>
            </a:xfrm>
            <a:custGeom>
              <a:avLst/>
              <a:gdLst/>
              <a:ahLst/>
              <a:cxnLst/>
              <a:rect l="l" t="t" r="r" b="b"/>
              <a:pathLst>
                <a:path w="12666" h="852" extrusionOk="0">
                  <a:moveTo>
                    <a:pt x="379" y="0"/>
                  </a:moveTo>
                  <a:cubicBezTo>
                    <a:pt x="158" y="0"/>
                    <a:pt x="1" y="189"/>
                    <a:pt x="1" y="410"/>
                  </a:cubicBezTo>
                  <a:cubicBezTo>
                    <a:pt x="1" y="662"/>
                    <a:pt x="190" y="851"/>
                    <a:pt x="379" y="851"/>
                  </a:cubicBezTo>
                  <a:lnTo>
                    <a:pt x="12225" y="851"/>
                  </a:lnTo>
                  <a:cubicBezTo>
                    <a:pt x="12477" y="851"/>
                    <a:pt x="12634" y="662"/>
                    <a:pt x="12634" y="410"/>
                  </a:cubicBezTo>
                  <a:cubicBezTo>
                    <a:pt x="12666" y="158"/>
                    <a:pt x="12477" y="0"/>
                    <a:pt x="122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8860;p61">
              <a:extLst>
                <a:ext uri="{FF2B5EF4-FFF2-40B4-BE49-F238E27FC236}">
                  <a16:creationId xmlns:a16="http://schemas.microsoft.com/office/drawing/2014/main" id="{21953928-595F-D4F6-1603-5A6289C1D50D}"/>
                </a:ext>
              </a:extLst>
            </p:cNvPr>
            <p:cNvSpPr>
              <a:spLocks/>
            </p:cNvSpPr>
            <p:nvPr/>
          </p:nvSpPr>
          <p:spPr>
            <a:xfrm>
              <a:off x="-62150375" y="2838200"/>
              <a:ext cx="82725" cy="102400"/>
            </a:xfrm>
            <a:custGeom>
              <a:avLst/>
              <a:gdLst/>
              <a:ahLst/>
              <a:cxnLst/>
              <a:rect l="l" t="t" r="r" b="b"/>
              <a:pathLst>
                <a:path w="3309" h="4096" extrusionOk="0">
                  <a:moveTo>
                    <a:pt x="2363" y="756"/>
                  </a:moveTo>
                  <a:cubicBezTo>
                    <a:pt x="2427" y="756"/>
                    <a:pt x="2521" y="851"/>
                    <a:pt x="2521" y="914"/>
                  </a:cubicBezTo>
                  <a:lnTo>
                    <a:pt x="2521" y="3119"/>
                  </a:lnTo>
                  <a:cubicBezTo>
                    <a:pt x="2521" y="3214"/>
                    <a:pt x="2427" y="3245"/>
                    <a:pt x="2363" y="3245"/>
                  </a:cubicBezTo>
                  <a:lnTo>
                    <a:pt x="977" y="3245"/>
                  </a:lnTo>
                  <a:cubicBezTo>
                    <a:pt x="883" y="3245"/>
                    <a:pt x="820" y="3151"/>
                    <a:pt x="820" y="3119"/>
                  </a:cubicBezTo>
                  <a:lnTo>
                    <a:pt x="820" y="914"/>
                  </a:lnTo>
                  <a:cubicBezTo>
                    <a:pt x="820" y="851"/>
                    <a:pt x="883" y="756"/>
                    <a:pt x="977" y="756"/>
                  </a:cubicBezTo>
                  <a:close/>
                  <a:moveTo>
                    <a:pt x="946" y="0"/>
                  </a:moveTo>
                  <a:cubicBezTo>
                    <a:pt x="379" y="0"/>
                    <a:pt x="1" y="441"/>
                    <a:pt x="1" y="945"/>
                  </a:cubicBezTo>
                  <a:lnTo>
                    <a:pt x="1" y="3151"/>
                  </a:lnTo>
                  <a:cubicBezTo>
                    <a:pt x="1" y="3686"/>
                    <a:pt x="410" y="4096"/>
                    <a:pt x="946" y="4096"/>
                  </a:cubicBezTo>
                  <a:lnTo>
                    <a:pt x="2300" y="4096"/>
                  </a:lnTo>
                  <a:cubicBezTo>
                    <a:pt x="2868" y="4096"/>
                    <a:pt x="3309" y="3686"/>
                    <a:pt x="3309" y="3151"/>
                  </a:cubicBezTo>
                  <a:lnTo>
                    <a:pt x="3309" y="945"/>
                  </a:lnTo>
                  <a:cubicBezTo>
                    <a:pt x="3309" y="410"/>
                    <a:pt x="2868" y="0"/>
                    <a:pt x="23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8861;p61">
              <a:extLst>
                <a:ext uri="{FF2B5EF4-FFF2-40B4-BE49-F238E27FC236}">
                  <a16:creationId xmlns:a16="http://schemas.microsoft.com/office/drawing/2014/main" id="{0EE8DFF3-61CD-9425-6127-EC165D02433B}"/>
                </a:ext>
              </a:extLst>
            </p:cNvPr>
            <p:cNvSpPr>
              <a:spLocks/>
            </p:cNvSpPr>
            <p:nvPr/>
          </p:nvSpPr>
          <p:spPr>
            <a:xfrm>
              <a:off x="-62033800" y="2664925"/>
              <a:ext cx="82725" cy="274900"/>
            </a:xfrm>
            <a:custGeom>
              <a:avLst/>
              <a:gdLst/>
              <a:ahLst/>
              <a:cxnLst/>
              <a:rect l="l" t="t" r="r" b="b"/>
              <a:pathLst>
                <a:path w="3309" h="10996" extrusionOk="0">
                  <a:moveTo>
                    <a:pt x="2332" y="788"/>
                  </a:moveTo>
                  <a:cubicBezTo>
                    <a:pt x="2426" y="851"/>
                    <a:pt x="2489" y="882"/>
                    <a:pt x="2489" y="945"/>
                  </a:cubicBezTo>
                  <a:lnTo>
                    <a:pt x="2489" y="10050"/>
                  </a:lnTo>
                  <a:cubicBezTo>
                    <a:pt x="2489" y="10145"/>
                    <a:pt x="2426" y="10176"/>
                    <a:pt x="2332" y="10176"/>
                  </a:cubicBezTo>
                  <a:lnTo>
                    <a:pt x="946" y="10176"/>
                  </a:lnTo>
                  <a:cubicBezTo>
                    <a:pt x="882" y="10176"/>
                    <a:pt x="851" y="10082"/>
                    <a:pt x="851" y="10050"/>
                  </a:cubicBezTo>
                  <a:lnTo>
                    <a:pt x="851" y="945"/>
                  </a:lnTo>
                  <a:cubicBezTo>
                    <a:pt x="851" y="882"/>
                    <a:pt x="914" y="788"/>
                    <a:pt x="946" y="788"/>
                  </a:cubicBezTo>
                  <a:close/>
                  <a:moveTo>
                    <a:pt x="946" y="0"/>
                  </a:moveTo>
                  <a:cubicBezTo>
                    <a:pt x="410" y="0"/>
                    <a:pt x="0" y="441"/>
                    <a:pt x="0" y="945"/>
                  </a:cubicBezTo>
                  <a:lnTo>
                    <a:pt x="0" y="10050"/>
                  </a:lnTo>
                  <a:cubicBezTo>
                    <a:pt x="0" y="10617"/>
                    <a:pt x="441" y="10995"/>
                    <a:pt x="946" y="10995"/>
                  </a:cubicBezTo>
                  <a:lnTo>
                    <a:pt x="2332" y="10995"/>
                  </a:lnTo>
                  <a:cubicBezTo>
                    <a:pt x="2899" y="10995"/>
                    <a:pt x="3308" y="10554"/>
                    <a:pt x="3308" y="10050"/>
                  </a:cubicBezTo>
                  <a:lnTo>
                    <a:pt x="3308" y="945"/>
                  </a:lnTo>
                  <a:cubicBezTo>
                    <a:pt x="3308" y="410"/>
                    <a:pt x="2899" y="0"/>
                    <a:pt x="233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8862;p61">
              <a:extLst>
                <a:ext uri="{FF2B5EF4-FFF2-40B4-BE49-F238E27FC236}">
                  <a16:creationId xmlns:a16="http://schemas.microsoft.com/office/drawing/2014/main" id="{20D5EE67-6410-C6A6-68E6-04FBF226A168}"/>
                </a:ext>
              </a:extLst>
            </p:cNvPr>
            <p:cNvSpPr>
              <a:spLocks/>
            </p:cNvSpPr>
            <p:nvPr/>
          </p:nvSpPr>
          <p:spPr>
            <a:xfrm>
              <a:off x="-61917225" y="2754700"/>
              <a:ext cx="83500" cy="185900"/>
            </a:xfrm>
            <a:custGeom>
              <a:avLst/>
              <a:gdLst/>
              <a:ahLst/>
              <a:cxnLst/>
              <a:rect l="l" t="t" r="r" b="b"/>
              <a:pathLst>
                <a:path w="3340" h="7436" extrusionOk="0">
                  <a:moveTo>
                    <a:pt x="2394" y="788"/>
                  </a:moveTo>
                  <a:cubicBezTo>
                    <a:pt x="2489" y="788"/>
                    <a:pt x="2520" y="883"/>
                    <a:pt x="2520" y="946"/>
                  </a:cubicBezTo>
                  <a:lnTo>
                    <a:pt x="2520" y="6459"/>
                  </a:lnTo>
                  <a:cubicBezTo>
                    <a:pt x="2520" y="6554"/>
                    <a:pt x="2426" y="6585"/>
                    <a:pt x="2394" y="6585"/>
                  </a:cubicBezTo>
                  <a:lnTo>
                    <a:pt x="1008" y="6585"/>
                  </a:lnTo>
                  <a:cubicBezTo>
                    <a:pt x="945" y="6585"/>
                    <a:pt x="851" y="6491"/>
                    <a:pt x="851" y="6459"/>
                  </a:cubicBezTo>
                  <a:lnTo>
                    <a:pt x="851" y="946"/>
                  </a:lnTo>
                  <a:cubicBezTo>
                    <a:pt x="851" y="883"/>
                    <a:pt x="945" y="788"/>
                    <a:pt x="1008" y="788"/>
                  </a:cubicBezTo>
                  <a:close/>
                  <a:moveTo>
                    <a:pt x="977" y="1"/>
                  </a:moveTo>
                  <a:cubicBezTo>
                    <a:pt x="441" y="1"/>
                    <a:pt x="0" y="442"/>
                    <a:pt x="0" y="977"/>
                  </a:cubicBezTo>
                  <a:lnTo>
                    <a:pt x="0" y="6491"/>
                  </a:lnTo>
                  <a:cubicBezTo>
                    <a:pt x="0" y="7058"/>
                    <a:pt x="441" y="7436"/>
                    <a:pt x="977" y="7436"/>
                  </a:cubicBezTo>
                  <a:lnTo>
                    <a:pt x="2363" y="7436"/>
                  </a:lnTo>
                  <a:cubicBezTo>
                    <a:pt x="2899" y="7436"/>
                    <a:pt x="3308" y="7026"/>
                    <a:pt x="3308" y="6491"/>
                  </a:cubicBezTo>
                  <a:lnTo>
                    <a:pt x="3308" y="977"/>
                  </a:lnTo>
                  <a:cubicBezTo>
                    <a:pt x="3340" y="442"/>
                    <a:pt x="2899" y="1"/>
                    <a:pt x="23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" name="Google Shape;8852;p61">
            <a:extLst>
              <a:ext uri="{FF2B5EF4-FFF2-40B4-BE49-F238E27FC236}">
                <a16:creationId xmlns:a16="http://schemas.microsoft.com/office/drawing/2014/main" id="{6563F68D-696B-96DD-7760-D1FC8F3E2E36}"/>
              </a:ext>
            </a:extLst>
          </p:cNvPr>
          <p:cNvGrpSpPr>
            <a:grpSpLocks noChangeAspect="1"/>
          </p:cNvGrpSpPr>
          <p:nvPr/>
        </p:nvGrpSpPr>
        <p:grpSpPr>
          <a:xfrm>
            <a:off x="6709286" y="1870106"/>
            <a:ext cx="980347" cy="985339"/>
            <a:chOff x="-62150375" y="2297875"/>
            <a:chExt cx="314275" cy="315875"/>
          </a:xfrm>
        </p:grpSpPr>
        <p:sp>
          <p:nvSpPr>
            <p:cNvPr id="18" name="Google Shape;8853;p61">
              <a:extLst>
                <a:ext uri="{FF2B5EF4-FFF2-40B4-BE49-F238E27FC236}">
                  <a16:creationId xmlns:a16="http://schemas.microsoft.com/office/drawing/2014/main" id="{D9BB3C4F-71B2-4F0A-259B-CD7DDCF2CCE6}"/>
                </a:ext>
              </a:extLst>
            </p:cNvPr>
            <p:cNvSpPr/>
            <p:nvPr/>
          </p:nvSpPr>
          <p:spPr>
            <a:xfrm>
              <a:off x="-61994425" y="2297875"/>
              <a:ext cx="64600" cy="69925"/>
            </a:xfrm>
            <a:custGeom>
              <a:avLst/>
              <a:gdLst/>
              <a:ahLst/>
              <a:cxnLst/>
              <a:rect l="l" t="t" r="r" b="b"/>
              <a:pathLst>
                <a:path w="2584" h="2797" extrusionOk="0">
                  <a:moveTo>
                    <a:pt x="1324" y="1"/>
                  </a:moveTo>
                  <a:cubicBezTo>
                    <a:pt x="1072" y="1"/>
                    <a:pt x="883" y="190"/>
                    <a:pt x="883" y="442"/>
                  </a:cubicBezTo>
                  <a:lnTo>
                    <a:pt x="883" y="1387"/>
                  </a:lnTo>
                  <a:lnTo>
                    <a:pt x="757" y="1261"/>
                  </a:lnTo>
                  <a:cubicBezTo>
                    <a:pt x="678" y="1182"/>
                    <a:pt x="568" y="1143"/>
                    <a:pt x="457" y="1143"/>
                  </a:cubicBezTo>
                  <a:cubicBezTo>
                    <a:pt x="347" y="1143"/>
                    <a:pt x="237" y="1182"/>
                    <a:pt x="158" y="1261"/>
                  </a:cubicBezTo>
                  <a:cubicBezTo>
                    <a:pt x="1" y="1419"/>
                    <a:pt x="1" y="1702"/>
                    <a:pt x="158" y="1860"/>
                  </a:cubicBezTo>
                  <a:lnTo>
                    <a:pt x="1009" y="2679"/>
                  </a:lnTo>
                  <a:cubicBezTo>
                    <a:pt x="1088" y="2758"/>
                    <a:pt x="1190" y="2797"/>
                    <a:pt x="1292" y="2797"/>
                  </a:cubicBezTo>
                  <a:cubicBezTo>
                    <a:pt x="1395" y="2797"/>
                    <a:pt x="1497" y="2758"/>
                    <a:pt x="1576" y="2679"/>
                  </a:cubicBezTo>
                  <a:lnTo>
                    <a:pt x="2426" y="1860"/>
                  </a:lnTo>
                  <a:cubicBezTo>
                    <a:pt x="2584" y="1702"/>
                    <a:pt x="2584" y="1419"/>
                    <a:pt x="2426" y="1261"/>
                  </a:cubicBezTo>
                  <a:cubicBezTo>
                    <a:pt x="2348" y="1182"/>
                    <a:pt x="2237" y="1143"/>
                    <a:pt x="2127" y="1143"/>
                  </a:cubicBezTo>
                  <a:cubicBezTo>
                    <a:pt x="2017" y="1143"/>
                    <a:pt x="1907" y="1182"/>
                    <a:pt x="1828" y="1261"/>
                  </a:cubicBezTo>
                  <a:lnTo>
                    <a:pt x="1702" y="1387"/>
                  </a:lnTo>
                  <a:lnTo>
                    <a:pt x="1702" y="442"/>
                  </a:lnTo>
                  <a:cubicBezTo>
                    <a:pt x="1733" y="190"/>
                    <a:pt x="1544" y="1"/>
                    <a:pt x="132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8854;p61">
              <a:extLst>
                <a:ext uri="{FF2B5EF4-FFF2-40B4-BE49-F238E27FC236}">
                  <a16:creationId xmlns:a16="http://schemas.microsoft.com/office/drawing/2014/main" id="{132C27CD-60D2-15A2-A5F5-8BE0DD7300BC}"/>
                </a:ext>
              </a:extLst>
            </p:cNvPr>
            <p:cNvSpPr/>
            <p:nvPr/>
          </p:nvSpPr>
          <p:spPr>
            <a:xfrm>
              <a:off x="-62150375" y="2338050"/>
              <a:ext cx="314275" cy="275700"/>
            </a:xfrm>
            <a:custGeom>
              <a:avLst/>
              <a:gdLst/>
              <a:ahLst/>
              <a:cxnLst/>
              <a:rect l="l" t="t" r="r" b="b"/>
              <a:pathLst>
                <a:path w="12571" h="11028" extrusionOk="0">
                  <a:moveTo>
                    <a:pt x="11752" y="2805"/>
                  </a:moveTo>
                  <a:lnTo>
                    <a:pt x="11059" y="6932"/>
                  </a:lnTo>
                  <a:lnTo>
                    <a:pt x="3970" y="6932"/>
                  </a:lnTo>
                  <a:lnTo>
                    <a:pt x="3183" y="2805"/>
                  </a:lnTo>
                  <a:close/>
                  <a:moveTo>
                    <a:pt x="5199" y="9421"/>
                  </a:moveTo>
                  <a:cubicBezTo>
                    <a:pt x="5388" y="9452"/>
                    <a:pt x="5514" y="9610"/>
                    <a:pt x="5514" y="9830"/>
                  </a:cubicBezTo>
                  <a:cubicBezTo>
                    <a:pt x="5514" y="10051"/>
                    <a:pt x="5293" y="10240"/>
                    <a:pt x="5073" y="10240"/>
                  </a:cubicBezTo>
                  <a:cubicBezTo>
                    <a:pt x="4821" y="10240"/>
                    <a:pt x="4663" y="10051"/>
                    <a:pt x="4663" y="9830"/>
                  </a:cubicBezTo>
                  <a:cubicBezTo>
                    <a:pt x="4663" y="9610"/>
                    <a:pt x="4789" y="9452"/>
                    <a:pt x="4978" y="9421"/>
                  </a:cubicBezTo>
                  <a:close/>
                  <a:moveTo>
                    <a:pt x="9830" y="9421"/>
                  </a:moveTo>
                  <a:cubicBezTo>
                    <a:pt x="10019" y="9452"/>
                    <a:pt x="10145" y="9610"/>
                    <a:pt x="10145" y="9830"/>
                  </a:cubicBezTo>
                  <a:cubicBezTo>
                    <a:pt x="10145" y="10051"/>
                    <a:pt x="9956" y="10240"/>
                    <a:pt x="9704" y="10240"/>
                  </a:cubicBezTo>
                  <a:cubicBezTo>
                    <a:pt x="9484" y="10240"/>
                    <a:pt x="9326" y="10051"/>
                    <a:pt x="9326" y="9830"/>
                  </a:cubicBezTo>
                  <a:cubicBezTo>
                    <a:pt x="9358" y="9610"/>
                    <a:pt x="9484" y="9452"/>
                    <a:pt x="9673" y="9421"/>
                  </a:cubicBezTo>
                  <a:close/>
                  <a:moveTo>
                    <a:pt x="284" y="1"/>
                  </a:moveTo>
                  <a:cubicBezTo>
                    <a:pt x="190" y="64"/>
                    <a:pt x="1" y="253"/>
                    <a:pt x="1" y="473"/>
                  </a:cubicBezTo>
                  <a:cubicBezTo>
                    <a:pt x="1" y="725"/>
                    <a:pt x="190" y="883"/>
                    <a:pt x="379" y="883"/>
                  </a:cubicBezTo>
                  <a:lnTo>
                    <a:pt x="1954" y="883"/>
                  </a:lnTo>
                  <a:lnTo>
                    <a:pt x="3151" y="7058"/>
                  </a:lnTo>
                  <a:cubicBezTo>
                    <a:pt x="2710" y="7247"/>
                    <a:pt x="2427" y="7688"/>
                    <a:pt x="2427" y="8192"/>
                  </a:cubicBezTo>
                  <a:cubicBezTo>
                    <a:pt x="2427" y="8885"/>
                    <a:pt x="2994" y="9421"/>
                    <a:pt x="3655" y="9421"/>
                  </a:cubicBezTo>
                  <a:lnTo>
                    <a:pt x="3844" y="9421"/>
                  </a:lnTo>
                  <a:cubicBezTo>
                    <a:pt x="3813" y="9547"/>
                    <a:pt x="3781" y="9704"/>
                    <a:pt x="3781" y="9830"/>
                  </a:cubicBezTo>
                  <a:cubicBezTo>
                    <a:pt x="3781" y="10492"/>
                    <a:pt x="4317" y="11027"/>
                    <a:pt x="5010" y="11027"/>
                  </a:cubicBezTo>
                  <a:cubicBezTo>
                    <a:pt x="5672" y="11027"/>
                    <a:pt x="6207" y="10492"/>
                    <a:pt x="6207" y="9830"/>
                  </a:cubicBezTo>
                  <a:cubicBezTo>
                    <a:pt x="6207" y="9673"/>
                    <a:pt x="6176" y="9547"/>
                    <a:pt x="6144" y="9421"/>
                  </a:cubicBezTo>
                  <a:lnTo>
                    <a:pt x="8475" y="9421"/>
                  </a:lnTo>
                  <a:cubicBezTo>
                    <a:pt x="8412" y="9547"/>
                    <a:pt x="8381" y="9704"/>
                    <a:pt x="8381" y="9830"/>
                  </a:cubicBezTo>
                  <a:cubicBezTo>
                    <a:pt x="8381" y="10492"/>
                    <a:pt x="8948" y="11027"/>
                    <a:pt x="9610" y="11027"/>
                  </a:cubicBezTo>
                  <a:cubicBezTo>
                    <a:pt x="10271" y="11027"/>
                    <a:pt x="10870" y="10492"/>
                    <a:pt x="10870" y="9830"/>
                  </a:cubicBezTo>
                  <a:cubicBezTo>
                    <a:pt x="10870" y="9673"/>
                    <a:pt x="10838" y="9547"/>
                    <a:pt x="10775" y="9421"/>
                  </a:cubicBezTo>
                  <a:lnTo>
                    <a:pt x="11405" y="9421"/>
                  </a:lnTo>
                  <a:cubicBezTo>
                    <a:pt x="11657" y="9421"/>
                    <a:pt x="11815" y="9231"/>
                    <a:pt x="11815" y="9042"/>
                  </a:cubicBezTo>
                  <a:cubicBezTo>
                    <a:pt x="11815" y="8822"/>
                    <a:pt x="11626" y="8601"/>
                    <a:pt x="11405" y="8601"/>
                  </a:cubicBezTo>
                  <a:lnTo>
                    <a:pt x="3529" y="8601"/>
                  </a:lnTo>
                  <a:cubicBezTo>
                    <a:pt x="3309" y="8601"/>
                    <a:pt x="3151" y="8412"/>
                    <a:pt x="3151" y="8160"/>
                  </a:cubicBezTo>
                  <a:cubicBezTo>
                    <a:pt x="3151" y="7940"/>
                    <a:pt x="3340" y="7719"/>
                    <a:pt x="3529" y="7719"/>
                  </a:cubicBezTo>
                  <a:lnTo>
                    <a:pt x="11311" y="7719"/>
                  </a:lnTo>
                  <a:cubicBezTo>
                    <a:pt x="11500" y="7719"/>
                    <a:pt x="11689" y="7562"/>
                    <a:pt x="11689" y="7373"/>
                  </a:cubicBezTo>
                  <a:lnTo>
                    <a:pt x="12508" y="2426"/>
                  </a:lnTo>
                  <a:cubicBezTo>
                    <a:pt x="12571" y="2174"/>
                    <a:pt x="12351" y="1954"/>
                    <a:pt x="12130" y="1954"/>
                  </a:cubicBezTo>
                  <a:lnTo>
                    <a:pt x="2899" y="1954"/>
                  </a:lnTo>
                  <a:lnTo>
                    <a:pt x="2584" y="379"/>
                  </a:lnTo>
                  <a:cubicBezTo>
                    <a:pt x="2553" y="158"/>
                    <a:pt x="2395" y="1"/>
                    <a:pt x="22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8855;p61">
              <a:extLst>
                <a:ext uri="{FF2B5EF4-FFF2-40B4-BE49-F238E27FC236}">
                  <a16:creationId xmlns:a16="http://schemas.microsoft.com/office/drawing/2014/main" id="{97A42003-3049-DC9F-60EC-CFAC24C25E4F}"/>
                </a:ext>
              </a:extLst>
            </p:cNvPr>
            <p:cNvSpPr/>
            <p:nvPr/>
          </p:nvSpPr>
          <p:spPr>
            <a:xfrm>
              <a:off x="-61972375" y="2430200"/>
              <a:ext cx="20500" cy="60675"/>
            </a:xfrm>
            <a:custGeom>
              <a:avLst/>
              <a:gdLst/>
              <a:ahLst/>
              <a:cxnLst/>
              <a:rect l="l" t="t" r="r" b="b"/>
              <a:pathLst>
                <a:path w="820" h="2427" extrusionOk="0">
                  <a:moveTo>
                    <a:pt x="442" y="1"/>
                  </a:moveTo>
                  <a:cubicBezTo>
                    <a:pt x="190" y="1"/>
                    <a:pt x="1" y="190"/>
                    <a:pt x="1" y="379"/>
                  </a:cubicBezTo>
                  <a:lnTo>
                    <a:pt x="1" y="2048"/>
                  </a:lnTo>
                  <a:cubicBezTo>
                    <a:pt x="32" y="2269"/>
                    <a:pt x="221" y="2427"/>
                    <a:pt x="442" y="2427"/>
                  </a:cubicBezTo>
                  <a:cubicBezTo>
                    <a:pt x="662" y="2427"/>
                    <a:pt x="820" y="2237"/>
                    <a:pt x="820" y="2048"/>
                  </a:cubicBezTo>
                  <a:lnTo>
                    <a:pt x="820" y="379"/>
                  </a:lnTo>
                  <a:cubicBezTo>
                    <a:pt x="820" y="158"/>
                    <a:pt x="631" y="1"/>
                    <a:pt x="4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8856;p61">
              <a:extLst>
                <a:ext uri="{FF2B5EF4-FFF2-40B4-BE49-F238E27FC236}">
                  <a16:creationId xmlns:a16="http://schemas.microsoft.com/office/drawing/2014/main" id="{96E554D8-7CBE-3200-65ED-3CC1C394703A}"/>
                </a:ext>
              </a:extLst>
            </p:cNvPr>
            <p:cNvSpPr/>
            <p:nvPr/>
          </p:nvSpPr>
          <p:spPr>
            <a:xfrm>
              <a:off x="-61909350" y="2430200"/>
              <a:ext cx="19700" cy="60675"/>
            </a:xfrm>
            <a:custGeom>
              <a:avLst/>
              <a:gdLst/>
              <a:ahLst/>
              <a:cxnLst/>
              <a:rect l="l" t="t" r="r" b="b"/>
              <a:pathLst>
                <a:path w="788" h="2427" extrusionOk="0">
                  <a:moveTo>
                    <a:pt x="378" y="1"/>
                  </a:moveTo>
                  <a:cubicBezTo>
                    <a:pt x="189" y="1"/>
                    <a:pt x="0" y="190"/>
                    <a:pt x="0" y="379"/>
                  </a:cubicBezTo>
                  <a:lnTo>
                    <a:pt x="0" y="2048"/>
                  </a:lnTo>
                  <a:cubicBezTo>
                    <a:pt x="0" y="2269"/>
                    <a:pt x="189" y="2427"/>
                    <a:pt x="378" y="2427"/>
                  </a:cubicBezTo>
                  <a:cubicBezTo>
                    <a:pt x="630" y="2427"/>
                    <a:pt x="788" y="2237"/>
                    <a:pt x="788" y="2048"/>
                  </a:cubicBezTo>
                  <a:lnTo>
                    <a:pt x="788" y="379"/>
                  </a:lnTo>
                  <a:cubicBezTo>
                    <a:pt x="788" y="158"/>
                    <a:pt x="599" y="1"/>
                    <a:pt x="37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8857;p61">
              <a:extLst>
                <a:ext uri="{FF2B5EF4-FFF2-40B4-BE49-F238E27FC236}">
                  <a16:creationId xmlns:a16="http://schemas.microsoft.com/office/drawing/2014/main" id="{88A4D0E2-E012-6AE0-BE50-F7B4387E7DC8}"/>
                </a:ext>
              </a:extLst>
            </p:cNvPr>
            <p:cNvSpPr/>
            <p:nvPr/>
          </p:nvSpPr>
          <p:spPr>
            <a:xfrm>
              <a:off x="-62033800" y="2430200"/>
              <a:ext cx="21275" cy="60675"/>
            </a:xfrm>
            <a:custGeom>
              <a:avLst/>
              <a:gdLst/>
              <a:ahLst/>
              <a:cxnLst/>
              <a:rect l="l" t="t" r="r" b="b"/>
              <a:pathLst>
                <a:path w="851" h="2427" extrusionOk="0">
                  <a:moveTo>
                    <a:pt x="410" y="1"/>
                  </a:moveTo>
                  <a:cubicBezTo>
                    <a:pt x="158" y="1"/>
                    <a:pt x="0" y="190"/>
                    <a:pt x="0" y="379"/>
                  </a:cubicBezTo>
                  <a:lnTo>
                    <a:pt x="0" y="2048"/>
                  </a:lnTo>
                  <a:cubicBezTo>
                    <a:pt x="0" y="2269"/>
                    <a:pt x="221" y="2427"/>
                    <a:pt x="410" y="2427"/>
                  </a:cubicBezTo>
                  <a:cubicBezTo>
                    <a:pt x="630" y="2427"/>
                    <a:pt x="851" y="2237"/>
                    <a:pt x="851" y="2048"/>
                  </a:cubicBezTo>
                  <a:lnTo>
                    <a:pt x="851" y="379"/>
                  </a:lnTo>
                  <a:cubicBezTo>
                    <a:pt x="851" y="158"/>
                    <a:pt x="630" y="1"/>
                    <a:pt x="4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" name="Google Shape;9498;p62">
            <a:extLst>
              <a:ext uri="{FF2B5EF4-FFF2-40B4-BE49-F238E27FC236}">
                <a16:creationId xmlns:a16="http://schemas.microsoft.com/office/drawing/2014/main" id="{1395D3B4-3DA0-54BF-1F60-C21E56D76381}"/>
              </a:ext>
            </a:extLst>
          </p:cNvPr>
          <p:cNvGrpSpPr>
            <a:grpSpLocks noChangeAspect="1"/>
          </p:cNvGrpSpPr>
          <p:nvPr/>
        </p:nvGrpSpPr>
        <p:grpSpPr>
          <a:xfrm>
            <a:off x="7072929" y="3519295"/>
            <a:ext cx="748640" cy="849488"/>
            <a:chOff x="1044400" y="2917425"/>
            <a:chExt cx="248125" cy="281550"/>
          </a:xfrm>
        </p:grpSpPr>
        <p:sp>
          <p:nvSpPr>
            <p:cNvPr id="44" name="Google Shape;9499;p62">
              <a:extLst>
                <a:ext uri="{FF2B5EF4-FFF2-40B4-BE49-F238E27FC236}">
                  <a16:creationId xmlns:a16="http://schemas.microsoft.com/office/drawing/2014/main" id="{907DDD69-5080-C90C-F5C2-F7202D4DC575}"/>
                </a:ext>
              </a:extLst>
            </p:cNvPr>
            <p:cNvSpPr/>
            <p:nvPr/>
          </p:nvSpPr>
          <p:spPr>
            <a:xfrm>
              <a:off x="1136400" y="3123175"/>
              <a:ext cx="64125" cy="26325"/>
            </a:xfrm>
            <a:custGeom>
              <a:avLst/>
              <a:gdLst/>
              <a:ahLst/>
              <a:cxnLst/>
              <a:rect l="l" t="t" r="r" b="b"/>
              <a:pathLst>
                <a:path w="2565" h="1053" extrusionOk="0">
                  <a:moveTo>
                    <a:pt x="352" y="0"/>
                  </a:moveTo>
                  <a:cubicBezTo>
                    <a:pt x="272" y="0"/>
                    <a:pt x="195" y="35"/>
                    <a:pt x="140" y="105"/>
                  </a:cubicBezTo>
                  <a:cubicBezTo>
                    <a:pt x="0" y="244"/>
                    <a:pt x="0" y="439"/>
                    <a:pt x="140" y="551"/>
                  </a:cubicBezTo>
                  <a:cubicBezTo>
                    <a:pt x="446" y="858"/>
                    <a:pt x="864" y="1053"/>
                    <a:pt x="1283" y="1053"/>
                  </a:cubicBezTo>
                  <a:cubicBezTo>
                    <a:pt x="1729" y="1053"/>
                    <a:pt x="2147" y="858"/>
                    <a:pt x="2425" y="551"/>
                  </a:cubicBezTo>
                  <a:cubicBezTo>
                    <a:pt x="2565" y="412"/>
                    <a:pt x="2565" y="216"/>
                    <a:pt x="2425" y="105"/>
                  </a:cubicBezTo>
                  <a:cubicBezTo>
                    <a:pt x="2356" y="35"/>
                    <a:pt x="2272" y="0"/>
                    <a:pt x="2192" y="0"/>
                  </a:cubicBezTo>
                  <a:cubicBezTo>
                    <a:pt x="2112" y="0"/>
                    <a:pt x="2035" y="35"/>
                    <a:pt x="1979" y="105"/>
                  </a:cubicBezTo>
                  <a:cubicBezTo>
                    <a:pt x="1812" y="272"/>
                    <a:pt x="1533" y="384"/>
                    <a:pt x="1283" y="384"/>
                  </a:cubicBezTo>
                  <a:cubicBezTo>
                    <a:pt x="1004" y="384"/>
                    <a:pt x="753" y="272"/>
                    <a:pt x="586" y="105"/>
                  </a:cubicBezTo>
                  <a:cubicBezTo>
                    <a:pt x="516" y="35"/>
                    <a:pt x="432" y="0"/>
                    <a:pt x="3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9500;p62">
              <a:extLst>
                <a:ext uri="{FF2B5EF4-FFF2-40B4-BE49-F238E27FC236}">
                  <a16:creationId xmlns:a16="http://schemas.microsoft.com/office/drawing/2014/main" id="{F7026042-FE21-EA20-A54E-1A8B06D95C82}"/>
                </a:ext>
              </a:extLst>
            </p:cNvPr>
            <p:cNvSpPr/>
            <p:nvPr/>
          </p:nvSpPr>
          <p:spPr>
            <a:xfrm>
              <a:off x="1127325" y="3050525"/>
              <a:ext cx="16075" cy="16050"/>
            </a:xfrm>
            <a:custGeom>
              <a:avLst/>
              <a:gdLst/>
              <a:ahLst/>
              <a:cxnLst/>
              <a:rect l="l" t="t" r="r" b="b"/>
              <a:pathLst>
                <a:path w="643" h="642" extrusionOk="0">
                  <a:moveTo>
                    <a:pt x="335" y="0"/>
                  </a:moveTo>
                  <a:cubicBezTo>
                    <a:pt x="140" y="0"/>
                    <a:pt x="1" y="140"/>
                    <a:pt x="1" y="335"/>
                  </a:cubicBezTo>
                  <a:cubicBezTo>
                    <a:pt x="1" y="502"/>
                    <a:pt x="140" y="642"/>
                    <a:pt x="335" y="642"/>
                  </a:cubicBezTo>
                  <a:cubicBezTo>
                    <a:pt x="503" y="642"/>
                    <a:pt x="642" y="502"/>
                    <a:pt x="642" y="335"/>
                  </a:cubicBezTo>
                  <a:cubicBezTo>
                    <a:pt x="642" y="140"/>
                    <a:pt x="503" y="0"/>
                    <a:pt x="3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9501;p62">
              <a:extLst>
                <a:ext uri="{FF2B5EF4-FFF2-40B4-BE49-F238E27FC236}">
                  <a16:creationId xmlns:a16="http://schemas.microsoft.com/office/drawing/2014/main" id="{04AF0958-2BF2-78B9-936E-21BC9EE41781}"/>
                </a:ext>
              </a:extLst>
            </p:cNvPr>
            <p:cNvSpPr/>
            <p:nvPr/>
          </p:nvSpPr>
          <p:spPr>
            <a:xfrm>
              <a:off x="1192850" y="3050525"/>
              <a:ext cx="15350" cy="16050"/>
            </a:xfrm>
            <a:custGeom>
              <a:avLst/>
              <a:gdLst/>
              <a:ahLst/>
              <a:cxnLst/>
              <a:rect l="l" t="t" r="r" b="b"/>
              <a:pathLst>
                <a:path w="614" h="642" extrusionOk="0">
                  <a:moveTo>
                    <a:pt x="307" y="0"/>
                  </a:moveTo>
                  <a:cubicBezTo>
                    <a:pt x="140" y="0"/>
                    <a:pt x="0" y="140"/>
                    <a:pt x="0" y="335"/>
                  </a:cubicBezTo>
                  <a:cubicBezTo>
                    <a:pt x="0" y="502"/>
                    <a:pt x="140" y="642"/>
                    <a:pt x="307" y="642"/>
                  </a:cubicBezTo>
                  <a:cubicBezTo>
                    <a:pt x="474" y="642"/>
                    <a:pt x="613" y="502"/>
                    <a:pt x="613" y="335"/>
                  </a:cubicBezTo>
                  <a:cubicBezTo>
                    <a:pt x="613" y="140"/>
                    <a:pt x="474" y="0"/>
                    <a:pt x="3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9502;p62">
              <a:extLst>
                <a:ext uri="{FF2B5EF4-FFF2-40B4-BE49-F238E27FC236}">
                  <a16:creationId xmlns:a16="http://schemas.microsoft.com/office/drawing/2014/main" id="{0AB986C4-B7A4-179E-AC6D-7DA0B86A2CB6}"/>
                </a:ext>
              </a:extLst>
            </p:cNvPr>
            <p:cNvSpPr/>
            <p:nvPr/>
          </p:nvSpPr>
          <p:spPr>
            <a:xfrm>
              <a:off x="1044400" y="2917425"/>
              <a:ext cx="248125" cy="281550"/>
            </a:xfrm>
            <a:custGeom>
              <a:avLst/>
              <a:gdLst/>
              <a:ahLst/>
              <a:cxnLst/>
              <a:rect l="l" t="t" r="r" b="b"/>
              <a:pathLst>
                <a:path w="9925" h="11262" extrusionOk="0">
                  <a:moveTo>
                    <a:pt x="7332" y="669"/>
                  </a:moveTo>
                  <a:cubicBezTo>
                    <a:pt x="7499" y="669"/>
                    <a:pt x="7639" y="809"/>
                    <a:pt x="7639" y="976"/>
                  </a:cubicBezTo>
                  <a:lnTo>
                    <a:pt x="7639" y="2816"/>
                  </a:lnTo>
                  <a:lnTo>
                    <a:pt x="6886" y="2063"/>
                  </a:lnTo>
                  <a:cubicBezTo>
                    <a:pt x="6823" y="2000"/>
                    <a:pt x="6743" y="1964"/>
                    <a:pt x="6660" y="1964"/>
                  </a:cubicBezTo>
                  <a:cubicBezTo>
                    <a:pt x="6595" y="1964"/>
                    <a:pt x="6529" y="1986"/>
                    <a:pt x="6468" y="2035"/>
                  </a:cubicBezTo>
                  <a:cubicBezTo>
                    <a:pt x="5924" y="2398"/>
                    <a:pt x="5297" y="2579"/>
                    <a:pt x="4670" y="2579"/>
                  </a:cubicBezTo>
                  <a:cubicBezTo>
                    <a:pt x="4043" y="2579"/>
                    <a:pt x="3415" y="2398"/>
                    <a:pt x="2872" y="2035"/>
                  </a:cubicBezTo>
                  <a:cubicBezTo>
                    <a:pt x="2811" y="1986"/>
                    <a:pt x="2744" y="1964"/>
                    <a:pt x="2680" y="1964"/>
                  </a:cubicBezTo>
                  <a:cubicBezTo>
                    <a:pt x="2597" y="1964"/>
                    <a:pt x="2516" y="2000"/>
                    <a:pt x="2454" y="2063"/>
                  </a:cubicBezTo>
                  <a:lnTo>
                    <a:pt x="1701" y="2816"/>
                  </a:lnTo>
                  <a:lnTo>
                    <a:pt x="1701" y="976"/>
                  </a:lnTo>
                  <a:cubicBezTo>
                    <a:pt x="1980" y="809"/>
                    <a:pt x="2147" y="669"/>
                    <a:pt x="2314" y="669"/>
                  </a:cubicBezTo>
                  <a:cubicBezTo>
                    <a:pt x="2482" y="669"/>
                    <a:pt x="2621" y="809"/>
                    <a:pt x="2621" y="976"/>
                  </a:cubicBezTo>
                  <a:cubicBezTo>
                    <a:pt x="2621" y="1143"/>
                    <a:pt x="2760" y="1283"/>
                    <a:pt x="2956" y="1283"/>
                  </a:cubicBezTo>
                  <a:cubicBezTo>
                    <a:pt x="3123" y="1283"/>
                    <a:pt x="3262" y="1143"/>
                    <a:pt x="3262" y="976"/>
                  </a:cubicBezTo>
                  <a:cubicBezTo>
                    <a:pt x="3262" y="809"/>
                    <a:pt x="3402" y="669"/>
                    <a:pt x="3569" y="669"/>
                  </a:cubicBezTo>
                  <a:cubicBezTo>
                    <a:pt x="3736" y="669"/>
                    <a:pt x="3875" y="809"/>
                    <a:pt x="3875" y="976"/>
                  </a:cubicBezTo>
                  <a:cubicBezTo>
                    <a:pt x="3875" y="1143"/>
                    <a:pt x="4015" y="1283"/>
                    <a:pt x="4210" y="1283"/>
                  </a:cubicBezTo>
                  <a:cubicBezTo>
                    <a:pt x="4377" y="1283"/>
                    <a:pt x="4517" y="1143"/>
                    <a:pt x="4517" y="976"/>
                  </a:cubicBezTo>
                  <a:cubicBezTo>
                    <a:pt x="4517" y="809"/>
                    <a:pt x="4656" y="669"/>
                    <a:pt x="4823" y="669"/>
                  </a:cubicBezTo>
                  <a:cubicBezTo>
                    <a:pt x="4990" y="669"/>
                    <a:pt x="5130" y="809"/>
                    <a:pt x="5130" y="976"/>
                  </a:cubicBezTo>
                  <a:cubicBezTo>
                    <a:pt x="5130" y="1143"/>
                    <a:pt x="5269" y="1283"/>
                    <a:pt x="5464" y="1283"/>
                  </a:cubicBezTo>
                  <a:cubicBezTo>
                    <a:pt x="5632" y="1283"/>
                    <a:pt x="5771" y="1143"/>
                    <a:pt x="5771" y="976"/>
                  </a:cubicBezTo>
                  <a:cubicBezTo>
                    <a:pt x="5771" y="809"/>
                    <a:pt x="5910" y="669"/>
                    <a:pt x="6078" y="669"/>
                  </a:cubicBezTo>
                  <a:cubicBezTo>
                    <a:pt x="6245" y="669"/>
                    <a:pt x="6384" y="809"/>
                    <a:pt x="6384" y="976"/>
                  </a:cubicBezTo>
                  <a:cubicBezTo>
                    <a:pt x="6384" y="1143"/>
                    <a:pt x="6524" y="1283"/>
                    <a:pt x="6719" y="1283"/>
                  </a:cubicBezTo>
                  <a:cubicBezTo>
                    <a:pt x="6886" y="1283"/>
                    <a:pt x="7025" y="1143"/>
                    <a:pt x="7025" y="976"/>
                  </a:cubicBezTo>
                  <a:cubicBezTo>
                    <a:pt x="7025" y="809"/>
                    <a:pt x="7165" y="669"/>
                    <a:pt x="7332" y="669"/>
                  </a:cubicBezTo>
                  <a:close/>
                  <a:moveTo>
                    <a:pt x="1311" y="5297"/>
                  </a:moveTo>
                  <a:lnTo>
                    <a:pt x="1311" y="6635"/>
                  </a:lnTo>
                  <a:cubicBezTo>
                    <a:pt x="949" y="6635"/>
                    <a:pt x="642" y="6356"/>
                    <a:pt x="642" y="5966"/>
                  </a:cubicBezTo>
                  <a:cubicBezTo>
                    <a:pt x="642" y="5603"/>
                    <a:pt x="921" y="5297"/>
                    <a:pt x="1311" y="5297"/>
                  </a:cubicBezTo>
                  <a:close/>
                  <a:moveTo>
                    <a:pt x="8586" y="5297"/>
                  </a:moveTo>
                  <a:cubicBezTo>
                    <a:pt x="8949" y="5297"/>
                    <a:pt x="9255" y="5575"/>
                    <a:pt x="9255" y="5966"/>
                  </a:cubicBezTo>
                  <a:cubicBezTo>
                    <a:pt x="9255" y="6356"/>
                    <a:pt x="8949" y="6635"/>
                    <a:pt x="8586" y="6635"/>
                  </a:cubicBezTo>
                  <a:lnTo>
                    <a:pt x="8586" y="5297"/>
                  </a:lnTo>
                  <a:close/>
                  <a:moveTo>
                    <a:pt x="6914" y="2732"/>
                  </a:moveTo>
                  <a:lnTo>
                    <a:pt x="7973" y="3763"/>
                  </a:lnTo>
                  <a:cubicBezTo>
                    <a:pt x="7917" y="4265"/>
                    <a:pt x="7917" y="7248"/>
                    <a:pt x="7917" y="7638"/>
                  </a:cubicBezTo>
                  <a:cubicBezTo>
                    <a:pt x="7917" y="9255"/>
                    <a:pt x="6607" y="10593"/>
                    <a:pt x="4963" y="10593"/>
                  </a:cubicBezTo>
                  <a:cubicBezTo>
                    <a:pt x="3318" y="10593"/>
                    <a:pt x="2008" y="9255"/>
                    <a:pt x="2008" y="7638"/>
                  </a:cubicBezTo>
                  <a:lnTo>
                    <a:pt x="2008" y="3763"/>
                  </a:lnTo>
                  <a:lnTo>
                    <a:pt x="3039" y="2732"/>
                  </a:lnTo>
                  <a:cubicBezTo>
                    <a:pt x="3638" y="3080"/>
                    <a:pt x="4301" y="3255"/>
                    <a:pt x="4966" y="3255"/>
                  </a:cubicBezTo>
                  <a:cubicBezTo>
                    <a:pt x="5632" y="3255"/>
                    <a:pt x="6301" y="3080"/>
                    <a:pt x="6914" y="2732"/>
                  </a:cubicBezTo>
                  <a:close/>
                  <a:moveTo>
                    <a:pt x="2314" y="0"/>
                  </a:moveTo>
                  <a:cubicBezTo>
                    <a:pt x="1757" y="0"/>
                    <a:pt x="1339" y="446"/>
                    <a:pt x="1339" y="976"/>
                  </a:cubicBezTo>
                  <a:lnTo>
                    <a:pt x="1339" y="4628"/>
                  </a:lnTo>
                  <a:cubicBezTo>
                    <a:pt x="614" y="4628"/>
                    <a:pt x="1" y="5241"/>
                    <a:pt x="1" y="5966"/>
                  </a:cubicBezTo>
                  <a:cubicBezTo>
                    <a:pt x="1" y="6690"/>
                    <a:pt x="614" y="7276"/>
                    <a:pt x="1339" y="7276"/>
                  </a:cubicBezTo>
                  <a:lnTo>
                    <a:pt x="1339" y="7638"/>
                  </a:lnTo>
                  <a:cubicBezTo>
                    <a:pt x="1339" y="9617"/>
                    <a:pt x="2983" y="11262"/>
                    <a:pt x="4963" y="11262"/>
                  </a:cubicBezTo>
                  <a:cubicBezTo>
                    <a:pt x="6942" y="11262"/>
                    <a:pt x="8586" y="9617"/>
                    <a:pt x="8586" y="7638"/>
                  </a:cubicBezTo>
                  <a:lnTo>
                    <a:pt x="8586" y="7276"/>
                  </a:lnTo>
                  <a:cubicBezTo>
                    <a:pt x="9311" y="7276"/>
                    <a:pt x="9896" y="6690"/>
                    <a:pt x="9896" y="5966"/>
                  </a:cubicBezTo>
                  <a:cubicBezTo>
                    <a:pt x="9924" y="5241"/>
                    <a:pt x="9311" y="4628"/>
                    <a:pt x="8586" y="4628"/>
                  </a:cubicBezTo>
                  <a:lnTo>
                    <a:pt x="8586" y="976"/>
                  </a:lnTo>
                  <a:cubicBezTo>
                    <a:pt x="8586" y="418"/>
                    <a:pt x="8140" y="0"/>
                    <a:pt x="7611" y="0"/>
                  </a:cubicBezTo>
                  <a:cubicBezTo>
                    <a:pt x="7360" y="0"/>
                    <a:pt x="7137" y="112"/>
                    <a:pt x="6942" y="251"/>
                  </a:cubicBezTo>
                  <a:cubicBezTo>
                    <a:pt x="6774" y="56"/>
                    <a:pt x="6524" y="0"/>
                    <a:pt x="6301" y="0"/>
                  </a:cubicBezTo>
                  <a:cubicBezTo>
                    <a:pt x="6050" y="0"/>
                    <a:pt x="5799" y="112"/>
                    <a:pt x="5632" y="251"/>
                  </a:cubicBezTo>
                  <a:cubicBezTo>
                    <a:pt x="5436" y="56"/>
                    <a:pt x="5213" y="0"/>
                    <a:pt x="4963" y="0"/>
                  </a:cubicBezTo>
                  <a:cubicBezTo>
                    <a:pt x="4712" y="0"/>
                    <a:pt x="4461" y="112"/>
                    <a:pt x="4294" y="251"/>
                  </a:cubicBezTo>
                  <a:cubicBezTo>
                    <a:pt x="4126" y="56"/>
                    <a:pt x="3875" y="0"/>
                    <a:pt x="3625" y="0"/>
                  </a:cubicBezTo>
                  <a:cubicBezTo>
                    <a:pt x="3402" y="0"/>
                    <a:pt x="3151" y="112"/>
                    <a:pt x="2983" y="251"/>
                  </a:cubicBezTo>
                  <a:cubicBezTo>
                    <a:pt x="2788" y="56"/>
                    <a:pt x="2565" y="0"/>
                    <a:pt x="23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9503;p62">
              <a:extLst>
                <a:ext uri="{FF2B5EF4-FFF2-40B4-BE49-F238E27FC236}">
                  <a16:creationId xmlns:a16="http://schemas.microsoft.com/office/drawing/2014/main" id="{3A614692-28FD-CD65-4932-D8B1D4554A27}"/>
                </a:ext>
              </a:extLst>
            </p:cNvPr>
            <p:cNvSpPr/>
            <p:nvPr/>
          </p:nvSpPr>
          <p:spPr>
            <a:xfrm>
              <a:off x="1086125" y="2932961"/>
              <a:ext cx="11427" cy="58241"/>
            </a:xfrm>
            <a:custGeom>
              <a:avLst/>
              <a:gdLst/>
              <a:ahLst/>
              <a:cxnLst/>
              <a:rect l="l" t="t" r="r" b="b"/>
              <a:pathLst>
                <a:path w="500" h="2548" extrusionOk="0">
                  <a:moveTo>
                    <a:pt x="500" y="2238"/>
                  </a:moveTo>
                  <a:lnTo>
                    <a:pt x="500" y="0"/>
                  </a:lnTo>
                  <a:lnTo>
                    <a:pt x="72" y="214"/>
                  </a:lnTo>
                  <a:lnTo>
                    <a:pt x="0" y="1547"/>
                  </a:lnTo>
                  <a:lnTo>
                    <a:pt x="0" y="254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49" name="Google Shape;9504;p62">
              <a:extLst>
                <a:ext uri="{FF2B5EF4-FFF2-40B4-BE49-F238E27FC236}">
                  <a16:creationId xmlns:a16="http://schemas.microsoft.com/office/drawing/2014/main" id="{92EDB0C0-DEA6-F811-6B3B-6B6E3BB4E807}"/>
                </a:ext>
              </a:extLst>
            </p:cNvPr>
            <p:cNvSpPr/>
            <p:nvPr/>
          </p:nvSpPr>
          <p:spPr>
            <a:xfrm>
              <a:off x="1090922" y="2925900"/>
              <a:ext cx="29209" cy="38629"/>
            </a:xfrm>
            <a:custGeom>
              <a:avLst/>
              <a:gdLst/>
              <a:ahLst/>
              <a:cxnLst/>
              <a:rect l="l" t="t" r="r" b="b"/>
              <a:pathLst>
                <a:path w="1278" h="1690" extrusionOk="0">
                  <a:moveTo>
                    <a:pt x="288" y="737"/>
                  </a:moveTo>
                  <a:cubicBezTo>
                    <a:pt x="296" y="689"/>
                    <a:pt x="288" y="519"/>
                    <a:pt x="336" y="451"/>
                  </a:cubicBezTo>
                  <a:cubicBezTo>
                    <a:pt x="384" y="384"/>
                    <a:pt x="471" y="340"/>
                    <a:pt x="574" y="332"/>
                  </a:cubicBezTo>
                  <a:cubicBezTo>
                    <a:pt x="677" y="324"/>
                    <a:pt x="840" y="412"/>
                    <a:pt x="955" y="404"/>
                  </a:cubicBezTo>
                  <a:cubicBezTo>
                    <a:pt x="1070" y="396"/>
                    <a:pt x="1320" y="349"/>
                    <a:pt x="1264" y="285"/>
                  </a:cubicBezTo>
                  <a:cubicBezTo>
                    <a:pt x="1208" y="222"/>
                    <a:pt x="816" y="51"/>
                    <a:pt x="621" y="23"/>
                  </a:cubicBezTo>
                  <a:cubicBezTo>
                    <a:pt x="427" y="-5"/>
                    <a:pt x="200" y="-13"/>
                    <a:pt x="97" y="118"/>
                  </a:cubicBezTo>
                  <a:cubicBezTo>
                    <a:pt x="-6" y="249"/>
                    <a:pt x="2" y="547"/>
                    <a:pt x="2" y="809"/>
                  </a:cubicBezTo>
                  <a:cubicBezTo>
                    <a:pt x="2" y="1071"/>
                    <a:pt x="81" y="1543"/>
                    <a:pt x="97" y="1690"/>
                  </a:cubicBez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50" name="Google Shape;9505;p62">
              <a:extLst>
                <a:ext uri="{FF2B5EF4-FFF2-40B4-BE49-F238E27FC236}">
                  <a16:creationId xmlns:a16="http://schemas.microsoft.com/office/drawing/2014/main" id="{4B04836F-11A1-7DA8-CC52-A64A7877B121}"/>
                </a:ext>
              </a:extLst>
            </p:cNvPr>
            <p:cNvSpPr/>
            <p:nvPr/>
          </p:nvSpPr>
          <p:spPr>
            <a:xfrm>
              <a:off x="1222775" y="2966925"/>
              <a:ext cx="28574" cy="36325"/>
            </a:xfrm>
            <a:custGeom>
              <a:avLst/>
              <a:gdLst/>
              <a:ahLst/>
              <a:cxnLst/>
              <a:rect l="l" t="t" r="r" b="b"/>
              <a:pathLst>
                <a:path w="1048" h="1453" extrusionOk="0">
                  <a:moveTo>
                    <a:pt x="0" y="0"/>
                  </a:moveTo>
                  <a:lnTo>
                    <a:pt x="1048" y="1072"/>
                  </a:lnTo>
                  <a:lnTo>
                    <a:pt x="905" y="1453"/>
                  </a:lnTo>
                  <a:lnTo>
                    <a:pt x="0" y="667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51" name="Google Shape;9506;p62">
              <a:extLst>
                <a:ext uri="{FF2B5EF4-FFF2-40B4-BE49-F238E27FC236}">
                  <a16:creationId xmlns:a16="http://schemas.microsoft.com/office/drawing/2014/main" id="{E0DCC057-52F3-4B21-88FF-F23F97DADF16}"/>
                </a:ext>
              </a:extLst>
            </p:cNvPr>
            <p:cNvSpPr/>
            <p:nvPr/>
          </p:nvSpPr>
          <p:spPr>
            <a:xfrm>
              <a:off x="1205975" y="2965750"/>
              <a:ext cx="21000" cy="16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9507;p62">
              <a:extLst>
                <a:ext uri="{FF2B5EF4-FFF2-40B4-BE49-F238E27FC236}">
                  <a16:creationId xmlns:a16="http://schemas.microsoft.com/office/drawing/2014/main" id="{72A613F4-0AD8-ADE6-C572-FB4DEF251694}"/>
                </a:ext>
              </a:extLst>
            </p:cNvPr>
            <p:cNvSpPr/>
            <p:nvPr/>
          </p:nvSpPr>
          <p:spPr>
            <a:xfrm>
              <a:off x="1082225" y="2937250"/>
              <a:ext cx="11400" cy="26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" name="Google Shape;191;p31">
            <a:extLst>
              <a:ext uri="{FF2B5EF4-FFF2-40B4-BE49-F238E27FC236}">
                <a16:creationId xmlns:a16="http://schemas.microsoft.com/office/drawing/2014/main" id="{FE84233E-73C9-0EF9-C164-82A0B137E374}"/>
              </a:ext>
            </a:extLst>
          </p:cNvPr>
          <p:cNvSpPr txBox="1">
            <a:spLocks/>
          </p:cNvSpPr>
          <p:nvPr/>
        </p:nvSpPr>
        <p:spPr>
          <a:xfrm>
            <a:off x="6221486" y="1106351"/>
            <a:ext cx="2023623" cy="6063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9pPr>
          </a:lstStyle>
          <a:p>
            <a:r>
              <a:rPr lang="es-ES" sz="3600" dirty="0">
                <a:solidFill>
                  <a:schemeClr val="accent6"/>
                </a:solidFill>
              </a:rPr>
              <a:t>Análisis</a:t>
            </a:r>
          </a:p>
        </p:txBody>
      </p:sp>
      <p:sp>
        <p:nvSpPr>
          <p:cNvPr id="54" name="Google Shape;191;p31">
            <a:extLst>
              <a:ext uri="{FF2B5EF4-FFF2-40B4-BE49-F238E27FC236}">
                <a16:creationId xmlns:a16="http://schemas.microsoft.com/office/drawing/2014/main" id="{D96F67A3-F340-FED9-26A8-4DB258B5FF4C}"/>
              </a:ext>
            </a:extLst>
          </p:cNvPr>
          <p:cNvSpPr txBox="1">
            <a:spLocks/>
          </p:cNvSpPr>
          <p:nvPr/>
        </p:nvSpPr>
        <p:spPr>
          <a:xfrm>
            <a:off x="6602304" y="2738460"/>
            <a:ext cx="1441649" cy="6063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9pPr>
          </a:lstStyle>
          <a:p>
            <a:r>
              <a:rPr lang="es-ES" sz="3600" dirty="0">
                <a:solidFill>
                  <a:schemeClr val="accent6"/>
                </a:solidFill>
              </a:rPr>
              <a:t>Stock</a:t>
            </a:r>
          </a:p>
        </p:txBody>
      </p:sp>
      <p:sp>
        <p:nvSpPr>
          <p:cNvPr id="55" name="Google Shape;191;p31">
            <a:extLst>
              <a:ext uri="{FF2B5EF4-FFF2-40B4-BE49-F238E27FC236}">
                <a16:creationId xmlns:a16="http://schemas.microsoft.com/office/drawing/2014/main" id="{D9179F0B-BB6F-F5A7-17DE-6295C565E70C}"/>
              </a:ext>
            </a:extLst>
          </p:cNvPr>
          <p:cNvSpPr txBox="1">
            <a:spLocks/>
          </p:cNvSpPr>
          <p:nvPr/>
        </p:nvSpPr>
        <p:spPr>
          <a:xfrm>
            <a:off x="7070779" y="4330849"/>
            <a:ext cx="1237708" cy="6063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9pPr>
          </a:lstStyle>
          <a:p>
            <a:r>
              <a:rPr lang="es-ES" sz="3600" dirty="0">
                <a:solidFill>
                  <a:schemeClr val="accent6"/>
                </a:solidFill>
              </a:rPr>
              <a:t>UE</a:t>
            </a:r>
          </a:p>
        </p:txBody>
      </p:sp>
    </p:spTree>
    <p:extLst>
      <p:ext uri="{BB962C8B-B14F-4D97-AF65-F5344CB8AC3E}">
        <p14:creationId xmlns:p14="http://schemas.microsoft.com/office/powerpoint/2010/main" val="40988759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5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9" dur="5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1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5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9" dur="500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0" grpId="0" animBg="1"/>
      <p:bldP spid="8" grpId="0"/>
      <p:bldP spid="8" grpId="1"/>
      <p:bldP spid="9" grpId="0"/>
      <p:bldP spid="9" grpId="1"/>
      <p:bldP spid="10" grpId="0"/>
      <p:bldP spid="10" grpId="1"/>
      <p:bldP spid="53" grpId="0"/>
      <p:bldP spid="53" grpId="1"/>
      <p:bldP spid="54" grpId="0"/>
      <p:bldP spid="54" grpId="1"/>
      <p:bldP spid="55" grpId="0"/>
      <p:bldP spid="55" grpId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 descr="Gráfico de barras&#10;&#10;El contenido generado por IA puede ser incorrecto.">
            <a:extLst>
              <a:ext uri="{FF2B5EF4-FFF2-40B4-BE49-F238E27FC236}">
                <a16:creationId xmlns:a16="http://schemas.microsoft.com/office/drawing/2014/main" id="{56F622BD-1935-4B0D-E573-9800A48131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528" y="956748"/>
            <a:ext cx="8115300" cy="35337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01" name="Google Shape;301;p37"/>
          <p:cNvSpPr txBox="1">
            <a:spLocks noGrp="1"/>
          </p:cNvSpPr>
          <p:nvPr>
            <p:ph type="title"/>
          </p:nvPr>
        </p:nvSpPr>
        <p:spPr>
          <a:xfrm>
            <a:off x="722375" y="384048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COSTES</a:t>
            </a:r>
            <a:endParaRPr sz="4000" dirty="0"/>
          </a:p>
        </p:txBody>
      </p:sp>
      <p:pic>
        <p:nvPicPr>
          <p:cNvPr id="4" name="Imagen 3" descr="Gráfico&#10;&#10;El contenido generado por IA puede ser incorrecto.">
            <a:extLst>
              <a:ext uri="{FF2B5EF4-FFF2-40B4-BE49-F238E27FC236}">
                <a16:creationId xmlns:a16="http://schemas.microsoft.com/office/drawing/2014/main" id="{B949949F-3832-1B58-33A8-A7CDF8F229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146" y="1096278"/>
            <a:ext cx="8092889" cy="380270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Imagen 5" descr="Gráfico, Gráfico de barras&#10;&#10;El contenido generado por IA puede ser incorrecto.">
            <a:extLst>
              <a:ext uri="{FF2B5EF4-FFF2-40B4-BE49-F238E27FC236}">
                <a16:creationId xmlns:a16="http://schemas.microsoft.com/office/drawing/2014/main" id="{A3AD1724-1116-64EF-5C1E-17F96E90B7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528" y="1014157"/>
            <a:ext cx="8092888" cy="39669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9" name="Google Shape;293;p36">
            <a:extLst>
              <a:ext uri="{FF2B5EF4-FFF2-40B4-BE49-F238E27FC236}">
                <a16:creationId xmlns:a16="http://schemas.microsoft.com/office/drawing/2014/main" id="{3FFEC425-E42E-3CA2-08EC-AE577C2D85CD}"/>
              </a:ext>
            </a:extLst>
          </p:cNvPr>
          <p:cNvSpPr txBox="1">
            <a:spLocks/>
          </p:cNvSpPr>
          <p:nvPr/>
        </p:nvSpPr>
        <p:spPr>
          <a:xfrm rot="21212155">
            <a:off x="880617" y="1744575"/>
            <a:ext cx="7382712" cy="1571975"/>
          </a:xfrm>
          <a:prstGeom prst="rect">
            <a:avLst/>
          </a:prstGeom>
          <a:solidFill>
            <a:schemeClr val="tx1"/>
          </a:solidFill>
          <a:ln w="57150">
            <a:solidFill>
              <a:schemeClr val="accent6"/>
            </a:solidFill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9pPr>
          </a:lstStyle>
          <a:p>
            <a:pPr algn="ctr"/>
            <a:r>
              <a:rPr lang="es-ES" sz="8800" dirty="0">
                <a:solidFill>
                  <a:schemeClr val="bg2"/>
                </a:solidFill>
              </a:rPr>
              <a:t>93.128 €</a:t>
            </a:r>
            <a:endParaRPr lang="es-ES" sz="13800" dirty="0">
              <a:solidFill>
                <a:schemeClr val="bg2"/>
              </a:solidFill>
            </a:endParaRPr>
          </a:p>
        </p:txBody>
      </p:sp>
    </p:spTree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>
          <a:extLst>
            <a:ext uri="{FF2B5EF4-FFF2-40B4-BE49-F238E27FC236}">
              <a16:creationId xmlns:a16="http://schemas.microsoft.com/office/drawing/2014/main" id="{34288C97-E73D-7155-5B3A-B930C96E18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293;p36">
            <a:extLst>
              <a:ext uri="{FF2B5EF4-FFF2-40B4-BE49-F238E27FC236}">
                <a16:creationId xmlns:a16="http://schemas.microsoft.com/office/drawing/2014/main" id="{45806C2D-FF89-65AD-3C26-75DE4F23FA4D}"/>
              </a:ext>
            </a:extLst>
          </p:cNvPr>
          <p:cNvSpPr txBox="1">
            <a:spLocks/>
          </p:cNvSpPr>
          <p:nvPr/>
        </p:nvSpPr>
        <p:spPr>
          <a:xfrm rot="21088485">
            <a:off x="1314796" y="1301713"/>
            <a:ext cx="6514356" cy="2540073"/>
          </a:xfrm>
          <a:prstGeom prst="rect">
            <a:avLst/>
          </a:prstGeom>
          <a:solidFill>
            <a:schemeClr val="tx1"/>
          </a:solidFill>
          <a:ln w="57150">
            <a:solidFill>
              <a:schemeClr val="tx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6500" b="1" i="0" u="none" strike="noStrike" cap="none">
                <a:solidFill>
                  <a:schemeClr val="dk2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9pPr>
          </a:lstStyle>
          <a:p>
            <a:r>
              <a:rPr lang="es-ES" sz="11500" dirty="0"/>
              <a:t>RIESGOS</a:t>
            </a:r>
          </a:p>
        </p:txBody>
      </p:sp>
      <p:sp>
        <p:nvSpPr>
          <p:cNvPr id="10" name="Google Shape;1473;g330c54d18bd_79_13">
            <a:extLst>
              <a:ext uri="{FF2B5EF4-FFF2-40B4-BE49-F238E27FC236}">
                <a16:creationId xmlns:a16="http://schemas.microsoft.com/office/drawing/2014/main" id="{25882996-9F14-CE56-8F9B-119EDADFF13B}"/>
              </a:ext>
            </a:extLst>
          </p:cNvPr>
          <p:cNvSpPr/>
          <p:nvPr/>
        </p:nvSpPr>
        <p:spPr>
          <a:xfrm rot="21052414">
            <a:off x="353307" y="33748"/>
            <a:ext cx="3982734" cy="3043229"/>
          </a:xfrm>
          <a:prstGeom prst="ellipse">
            <a:avLst/>
          </a:prstGeom>
          <a:solidFill>
            <a:srgbClr val="EA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200"/>
              </a:spcAft>
              <a:buNone/>
            </a:pPr>
            <a:r>
              <a:rPr lang="en" sz="3200" b="1" dirty="0">
                <a:latin typeface="Work Sans" pitchFamily="2" charset="0"/>
              </a:rPr>
              <a:t>Aprendizaje  del trabajo 975€</a:t>
            </a:r>
            <a:endParaRPr sz="2800" b="1" dirty="0">
              <a:latin typeface="Work Sans" pitchFamily="2" charset="0"/>
            </a:endParaRPr>
          </a:p>
        </p:txBody>
      </p:sp>
      <p:sp>
        <p:nvSpPr>
          <p:cNvPr id="12" name="Google Shape;1475;g330c54d18bd_79_13">
            <a:extLst>
              <a:ext uri="{FF2B5EF4-FFF2-40B4-BE49-F238E27FC236}">
                <a16:creationId xmlns:a16="http://schemas.microsoft.com/office/drawing/2014/main" id="{70937865-639F-1252-A262-32ABF404D348}"/>
              </a:ext>
            </a:extLst>
          </p:cNvPr>
          <p:cNvSpPr/>
          <p:nvPr/>
        </p:nvSpPr>
        <p:spPr>
          <a:xfrm rot="421024">
            <a:off x="5258726" y="-51086"/>
            <a:ext cx="3665472" cy="3240461"/>
          </a:xfrm>
          <a:prstGeom prst="ellipse">
            <a:avLst/>
          </a:prstGeom>
          <a:solidFill>
            <a:srgbClr val="EA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200"/>
              </a:spcAft>
              <a:buNone/>
            </a:pPr>
            <a:r>
              <a:rPr lang="en" sz="3200" b="1" dirty="0">
                <a:latin typeface="Work Sans" pitchFamily="2" charset="0"/>
              </a:rPr>
              <a:t>Desviación de los plazos 5.000€</a:t>
            </a:r>
            <a:endParaRPr b="1" dirty="0">
              <a:latin typeface="Work Sans" pitchFamily="2" charset="0"/>
            </a:endParaRPr>
          </a:p>
        </p:txBody>
      </p:sp>
      <p:sp>
        <p:nvSpPr>
          <p:cNvPr id="13" name="Google Shape;1479;g330c54d18bd_79_13">
            <a:extLst>
              <a:ext uri="{FF2B5EF4-FFF2-40B4-BE49-F238E27FC236}">
                <a16:creationId xmlns:a16="http://schemas.microsoft.com/office/drawing/2014/main" id="{04A766C3-5BC1-0768-A2F5-FAE11EF3DE4D}"/>
              </a:ext>
            </a:extLst>
          </p:cNvPr>
          <p:cNvSpPr/>
          <p:nvPr/>
        </p:nvSpPr>
        <p:spPr>
          <a:xfrm rot="216588">
            <a:off x="69938" y="1550535"/>
            <a:ext cx="4573187" cy="3518199"/>
          </a:xfrm>
          <a:prstGeom prst="ellipse">
            <a:avLst/>
          </a:pr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200"/>
              </a:spcAft>
              <a:buNone/>
            </a:pPr>
            <a:r>
              <a:rPr lang="en" sz="3200" b="1" dirty="0">
                <a:latin typeface="Work Sans" pitchFamily="2" charset="0"/>
              </a:rPr>
              <a:t>Mantenimiento en prueba</a:t>
            </a:r>
          </a:p>
          <a:p>
            <a:pPr marL="0" marR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200"/>
              </a:spcAft>
              <a:buNone/>
            </a:pPr>
            <a:r>
              <a:rPr lang="en" sz="3600" b="1" dirty="0">
                <a:latin typeface="Work Sans" pitchFamily="2" charset="0"/>
              </a:rPr>
              <a:t>1.200€</a:t>
            </a:r>
            <a:endParaRPr sz="3600" b="1" dirty="0">
              <a:latin typeface="Work Sans" pitchFamily="2" charset="0"/>
            </a:endParaRPr>
          </a:p>
        </p:txBody>
      </p:sp>
      <p:sp>
        <p:nvSpPr>
          <p:cNvPr id="14" name="Google Shape;1481;g330c54d18bd_79_13">
            <a:extLst>
              <a:ext uri="{FF2B5EF4-FFF2-40B4-BE49-F238E27FC236}">
                <a16:creationId xmlns:a16="http://schemas.microsoft.com/office/drawing/2014/main" id="{06300C3D-CCAD-27F3-6429-57AA1005508F}"/>
              </a:ext>
            </a:extLst>
          </p:cNvPr>
          <p:cNvSpPr/>
          <p:nvPr/>
        </p:nvSpPr>
        <p:spPr>
          <a:xfrm rot="554111">
            <a:off x="2541479" y="-298574"/>
            <a:ext cx="3633711" cy="2932578"/>
          </a:xfrm>
          <a:prstGeom prst="ellipse">
            <a:avLst/>
          </a:pr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200"/>
              </a:spcAft>
              <a:buNone/>
            </a:pPr>
            <a:r>
              <a:rPr lang="en" sz="3200" b="1" dirty="0">
                <a:latin typeface="Work Sans" pitchFamily="2" charset="0"/>
              </a:rPr>
              <a:t>Marketing insuficiente </a:t>
            </a:r>
            <a:r>
              <a:rPr lang="en" sz="3600" b="1" dirty="0">
                <a:latin typeface="Work Sans" pitchFamily="2" charset="0"/>
              </a:rPr>
              <a:t>1.500€</a:t>
            </a:r>
            <a:endParaRPr sz="2400" b="1" dirty="0">
              <a:latin typeface="Work Sans" pitchFamily="2" charset="0"/>
            </a:endParaRPr>
          </a:p>
        </p:txBody>
      </p:sp>
      <p:sp>
        <p:nvSpPr>
          <p:cNvPr id="11" name="Google Shape;1474;g330c54d18bd_79_13">
            <a:extLst>
              <a:ext uri="{FF2B5EF4-FFF2-40B4-BE49-F238E27FC236}">
                <a16:creationId xmlns:a16="http://schemas.microsoft.com/office/drawing/2014/main" id="{B4284432-5CF0-CFA5-A85E-614D87BF55EB}"/>
              </a:ext>
            </a:extLst>
          </p:cNvPr>
          <p:cNvSpPr/>
          <p:nvPr/>
        </p:nvSpPr>
        <p:spPr>
          <a:xfrm rot="20761462">
            <a:off x="4921475" y="2220412"/>
            <a:ext cx="4122605" cy="2973800"/>
          </a:xfrm>
          <a:prstGeom prst="ellipse">
            <a:avLst/>
          </a:prstGeom>
          <a:solidFill>
            <a:srgbClr val="EA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 dirty="0">
                <a:latin typeface="Work Sans" pitchFamily="2" charset="0"/>
                <a:ea typeface="Open Sans"/>
                <a:cs typeface="Open Sans"/>
                <a:sym typeface="Open Sans"/>
              </a:rPr>
              <a:t>Escalabilidad</a:t>
            </a:r>
            <a:r>
              <a:rPr lang="en" sz="2400" b="1" dirty="0">
                <a:latin typeface="Work Sans" pitchFamily="2" charset="0"/>
                <a:ea typeface="Open Sans"/>
                <a:cs typeface="Open Sans"/>
                <a:sym typeface="Open Sans"/>
              </a:rPr>
              <a:t> </a:t>
            </a:r>
            <a:r>
              <a:rPr lang="en" sz="4400" b="1" dirty="0">
                <a:latin typeface="Work Sans" pitchFamily="2" charset="0"/>
                <a:ea typeface="Open Sans"/>
                <a:cs typeface="Open Sans"/>
                <a:sym typeface="Open Sans"/>
              </a:rPr>
              <a:t>1.500€</a:t>
            </a:r>
            <a:endParaRPr sz="2400" dirty="0">
              <a:latin typeface="Work Sans" pitchFamily="2" charset="0"/>
              <a:ea typeface="Open Sans"/>
              <a:cs typeface="Open Sans"/>
              <a:sym typeface="Open Sans"/>
            </a:endParaRPr>
          </a:p>
        </p:txBody>
      </p:sp>
      <p:sp>
        <p:nvSpPr>
          <p:cNvPr id="9" name="Google Shape;1472;g330c54d18bd_79_13">
            <a:extLst>
              <a:ext uri="{FF2B5EF4-FFF2-40B4-BE49-F238E27FC236}">
                <a16:creationId xmlns:a16="http://schemas.microsoft.com/office/drawing/2014/main" id="{DB0A4A6B-215F-4A5E-A382-C03E5F8300D2}"/>
              </a:ext>
            </a:extLst>
          </p:cNvPr>
          <p:cNvSpPr/>
          <p:nvPr/>
        </p:nvSpPr>
        <p:spPr>
          <a:xfrm rot="21324519">
            <a:off x="1383957" y="246965"/>
            <a:ext cx="6397654" cy="4750644"/>
          </a:xfrm>
          <a:prstGeom prst="ellipse">
            <a:avLst/>
          </a:prstGeom>
          <a:solidFill>
            <a:srgbClr val="DD7E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5400" b="1" dirty="0">
                <a:latin typeface="Work Sans" pitchFamily="2" charset="0"/>
              </a:rPr>
              <a:t>Sobrecostes</a:t>
            </a:r>
            <a:endParaRPr sz="5400" b="1" dirty="0">
              <a:latin typeface="Work Sans" pitchFamily="2" charset="0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200"/>
              </a:spcAft>
              <a:buNone/>
            </a:pPr>
            <a:r>
              <a:rPr lang="en" sz="6000" b="1" dirty="0">
                <a:latin typeface="Work Sans" pitchFamily="2" charset="0"/>
              </a:rPr>
              <a:t>10.175€</a:t>
            </a:r>
            <a:endParaRPr sz="6000" b="1" dirty="0">
              <a:latin typeface="Work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95594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2" grpId="0" animBg="1"/>
      <p:bldP spid="13" grpId="0" animBg="1"/>
      <p:bldP spid="14" grpId="0" animBg="1"/>
      <p:bldP spid="11" grpId="0" animBg="1"/>
      <p:bldP spid="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46"/>
          <p:cNvSpPr/>
          <p:nvPr/>
        </p:nvSpPr>
        <p:spPr>
          <a:xfrm rot="10800000">
            <a:off x="75825" y="0"/>
            <a:ext cx="3160500" cy="5143500"/>
          </a:xfrm>
          <a:prstGeom prst="parallelogram">
            <a:avLst>
              <a:gd name="adj" fmla="val 20300"/>
            </a:avLst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p46"/>
          <p:cNvSpPr txBox="1">
            <a:spLocks noGrp="1"/>
          </p:cNvSpPr>
          <p:nvPr>
            <p:ph type="ctrTitle"/>
          </p:nvPr>
        </p:nvSpPr>
        <p:spPr>
          <a:xfrm>
            <a:off x="3767216" y="1024822"/>
            <a:ext cx="4280921" cy="94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>
                <a:solidFill>
                  <a:schemeClr val="tx1"/>
                </a:solidFill>
              </a:rPr>
              <a:t>GRACIAS</a:t>
            </a:r>
            <a:endParaRPr sz="7200" dirty="0">
              <a:solidFill>
                <a:schemeClr val="tx1"/>
              </a:solidFill>
            </a:endParaRP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68B172B1-E348-4F6D-3BD5-A7108A30BFFF}"/>
              </a:ext>
            </a:extLst>
          </p:cNvPr>
          <p:cNvSpPr/>
          <p:nvPr/>
        </p:nvSpPr>
        <p:spPr>
          <a:xfrm>
            <a:off x="4319058" y="3496117"/>
            <a:ext cx="3491346" cy="692727"/>
          </a:xfrm>
          <a:prstGeom prst="rect">
            <a:avLst/>
          </a:prstGeom>
          <a:solidFill>
            <a:srgbClr val="F3F3F3"/>
          </a:solidFill>
          <a:ln>
            <a:solidFill>
              <a:srgbClr val="F3F3F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44" name="Google Shape;444;p46"/>
          <p:cNvSpPr txBox="1">
            <a:spLocks noGrp="1"/>
          </p:cNvSpPr>
          <p:nvPr>
            <p:ph type="subTitle" idx="1"/>
          </p:nvPr>
        </p:nvSpPr>
        <p:spPr>
          <a:xfrm>
            <a:off x="4155204" y="1929391"/>
            <a:ext cx="3655200" cy="10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3600" b="1" dirty="0"/>
              <a:t>¿PREGUNTAS?</a:t>
            </a:r>
            <a:endParaRPr sz="3600" b="1" dirty="0"/>
          </a:p>
        </p:txBody>
      </p:sp>
      <p:sp>
        <p:nvSpPr>
          <p:cNvPr id="8" name="Marcador de posición de imagen 7">
            <a:extLst>
              <a:ext uri="{FF2B5EF4-FFF2-40B4-BE49-F238E27FC236}">
                <a16:creationId xmlns:a16="http://schemas.microsoft.com/office/drawing/2014/main" id="{B52EAEE3-8EF7-38AD-62B9-666049101C89}"/>
              </a:ext>
            </a:extLst>
          </p:cNvPr>
          <p:cNvSpPr>
            <a:spLocks noGrp="1"/>
          </p:cNvSpPr>
          <p:nvPr>
            <p:ph type="pic" idx="2"/>
          </p:nvPr>
        </p:nvSpPr>
        <p:spPr/>
        <p:txBody>
          <a:bodyPr/>
          <a:lstStyle/>
          <a:p>
            <a:endParaRPr lang="es-ES" dirty="0"/>
          </a:p>
        </p:txBody>
      </p:sp>
      <p:pic>
        <p:nvPicPr>
          <p:cNvPr id="9" name="Imagen 8" descr="Dibujo de una persona&#10;&#10;El contenido generado por IA puede ser incorrecto.">
            <a:extLst>
              <a:ext uri="{FF2B5EF4-FFF2-40B4-BE49-F238E27FC236}">
                <a16:creationId xmlns:a16="http://schemas.microsoft.com/office/drawing/2014/main" id="{DABA68BD-C0A1-77F0-0FF2-974733F97D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0004" y="1845878"/>
            <a:ext cx="4545600" cy="4545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>
          <a:extLst>
            <a:ext uri="{FF2B5EF4-FFF2-40B4-BE49-F238E27FC236}">
              <a16:creationId xmlns:a16="http://schemas.microsoft.com/office/drawing/2014/main" id="{77C75CA3-DEBF-C7B7-17D9-DED5402DF0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7">
            <a:extLst>
              <a:ext uri="{FF2B5EF4-FFF2-40B4-BE49-F238E27FC236}">
                <a16:creationId xmlns:a16="http://schemas.microsoft.com/office/drawing/2014/main" id="{98180E4F-04AB-DF0B-C80B-1A9097DD76B1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0" y="1255347"/>
            <a:ext cx="9144000" cy="15162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/>
          </a:p>
        </p:txBody>
      </p:sp>
      <p:sp>
        <p:nvSpPr>
          <p:cNvPr id="5" name="Google Shape;191;p31">
            <a:extLst>
              <a:ext uri="{FF2B5EF4-FFF2-40B4-BE49-F238E27FC236}">
                <a16:creationId xmlns:a16="http://schemas.microsoft.com/office/drawing/2014/main" id="{F67618EB-4C65-BE39-62E4-CB284989A3B9}"/>
              </a:ext>
            </a:extLst>
          </p:cNvPr>
          <p:cNvSpPr txBox="1">
            <a:spLocks/>
          </p:cNvSpPr>
          <p:nvPr/>
        </p:nvSpPr>
        <p:spPr>
          <a:xfrm>
            <a:off x="317121" y="179948"/>
            <a:ext cx="50529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Kanit"/>
              <a:buNone/>
              <a:defRPr sz="5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Kanit"/>
              <a:buNone/>
              <a:defRPr sz="5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Kanit"/>
              <a:buNone/>
              <a:defRPr sz="5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Kanit"/>
              <a:buNone/>
              <a:defRPr sz="5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Kanit"/>
              <a:buNone/>
              <a:defRPr sz="5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Kanit"/>
              <a:buNone/>
              <a:defRPr sz="5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Kanit"/>
              <a:buNone/>
              <a:defRPr sz="5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Kanit"/>
              <a:buNone/>
              <a:defRPr sz="5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Kanit"/>
              <a:buNone/>
              <a:defRPr sz="5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9pPr>
          </a:lstStyle>
          <a:p>
            <a:r>
              <a:rPr lang="es-ES" sz="5400"/>
              <a:t>GASTROSTOCK</a:t>
            </a:r>
            <a:endParaRPr lang="es-ES" sz="5400" dirty="0"/>
          </a:p>
        </p:txBody>
      </p:sp>
      <p:grpSp>
        <p:nvGrpSpPr>
          <p:cNvPr id="6" name="Google Shape;9540;p63">
            <a:extLst>
              <a:ext uri="{FF2B5EF4-FFF2-40B4-BE49-F238E27FC236}">
                <a16:creationId xmlns:a16="http://schemas.microsoft.com/office/drawing/2014/main" id="{AEA9C7B4-3194-3F2E-4797-4AC6BFD7D5B7}"/>
              </a:ext>
            </a:extLst>
          </p:cNvPr>
          <p:cNvGrpSpPr>
            <a:grpSpLocks noChangeAspect="1"/>
          </p:cNvGrpSpPr>
          <p:nvPr/>
        </p:nvGrpSpPr>
        <p:grpSpPr>
          <a:xfrm>
            <a:off x="2427407" y="1707435"/>
            <a:ext cx="612029" cy="612029"/>
            <a:chOff x="-46772025" y="2701925"/>
            <a:chExt cx="300900" cy="300900"/>
          </a:xfrm>
          <a:solidFill>
            <a:schemeClr val="accent5"/>
          </a:solidFill>
        </p:grpSpPr>
        <p:sp>
          <p:nvSpPr>
            <p:cNvPr id="7" name="Google Shape;9541;p63">
              <a:extLst>
                <a:ext uri="{FF2B5EF4-FFF2-40B4-BE49-F238E27FC236}">
                  <a16:creationId xmlns:a16="http://schemas.microsoft.com/office/drawing/2014/main" id="{83D45811-76E6-DB90-14D3-DAAE55D58418}"/>
                </a:ext>
              </a:extLst>
            </p:cNvPr>
            <p:cNvSpPr/>
            <p:nvPr/>
          </p:nvSpPr>
          <p:spPr>
            <a:xfrm>
              <a:off x="-46647575" y="2826375"/>
              <a:ext cx="53575" cy="53575"/>
            </a:xfrm>
            <a:custGeom>
              <a:avLst/>
              <a:gdLst/>
              <a:ahLst/>
              <a:cxnLst/>
              <a:rect l="l" t="t" r="r" b="b"/>
              <a:pathLst>
                <a:path w="2143" h="2143" extrusionOk="0">
                  <a:moveTo>
                    <a:pt x="1072" y="694"/>
                  </a:moveTo>
                  <a:cubicBezTo>
                    <a:pt x="1261" y="694"/>
                    <a:pt x="1418" y="851"/>
                    <a:pt x="1418" y="1040"/>
                  </a:cubicBezTo>
                  <a:cubicBezTo>
                    <a:pt x="1418" y="1229"/>
                    <a:pt x="1261" y="1387"/>
                    <a:pt x="1072" y="1387"/>
                  </a:cubicBezTo>
                  <a:cubicBezTo>
                    <a:pt x="883" y="1387"/>
                    <a:pt x="725" y="1229"/>
                    <a:pt x="725" y="1040"/>
                  </a:cubicBezTo>
                  <a:cubicBezTo>
                    <a:pt x="725" y="851"/>
                    <a:pt x="883" y="694"/>
                    <a:pt x="1072" y="694"/>
                  </a:cubicBezTo>
                  <a:close/>
                  <a:moveTo>
                    <a:pt x="1072" y="1"/>
                  </a:moveTo>
                  <a:cubicBezTo>
                    <a:pt x="473" y="1"/>
                    <a:pt x="1" y="473"/>
                    <a:pt x="1" y="1072"/>
                  </a:cubicBezTo>
                  <a:cubicBezTo>
                    <a:pt x="1" y="1670"/>
                    <a:pt x="473" y="2143"/>
                    <a:pt x="1072" y="2143"/>
                  </a:cubicBezTo>
                  <a:cubicBezTo>
                    <a:pt x="1670" y="2143"/>
                    <a:pt x="2143" y="1670"/>
                    <a:pt x="2143" y="1072"/>
                  </a:cubicBezTo>
                  <a:cubicBezTo>
                    <a:pt x="2112" y="473"/>
                    <a:pt x="1639" y="1"/>
                    <a:pt x="107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9542;p63">
              <a:extLst>
                <a:ext uri="{FF2B5EF4-FFF2-40B4-BE49-F238E27FC236}">
                  <a16:creationId xmlns:a16="http://schemas.microsoft.com/office/drawing/2014/main" id="{2B023009-8C61-0B37-3916-789264E21357}"/>
                </a:ext>
              </a:extLst>
            </p:cNvPr>
            <p:cNvSpPr/>
            <p:nvPr/>
          </p:nvSpPr>
          <p:spPr>
            <a:xfrm>
              <a:off x="-46772025" y="2701925"/>
              <a:ext cx="300900" cy="300900"/>
            </a:xfrm>
            <a:custGeom>
              <a:avLst/>
              <a:gdLst/>
              <a:ahLst/>
              <a:cxnLst/>
              <a:rect l="l" t="t" r="r" b="b"/>
              <a:pathLst>
                <a:path w="12036" h="12036" extrusionOk="0">
                  <a:moveTo>
                    <a:pt x="6365" y="1482"/>
                  </a:moveTo>
                  <a:cubicBezTo>
                    <a:pt x="8602" y="1639"/>
                    <a:pt x="10429" y="3466"/>
                    <a:pt x="10587" y="5672"/>
                  </a:cubicBezTo>
                  <a:lnTo>
                    <a:pt x="9862" y="5672"/>
                  </a:lnTo>
                  <a:cubicBezTo>
                    <a:pt x="9704" y="3813"/>
                    <a:pt x="8224" y="2301"/>
                    <a:pt x="6365" y="2143"/>
                  </a:cubicBezTo>
                  <a:lnTo>
                    <a:pt x="6365" y="1482"/>
                  </a:lnTo>
                  <a:close/>
                  <a:moveTo>
                    <a:pt x="5703" y="1482"/>
                  </a:moveTo>
                  <a:lnTo>
                    <a:pt x="5703" y="2206"/>
                  </a:lnTo>
                  <a:cubicBezTo>
                    <a:pt x="3845" y="2364"/>
                    <a:pt x="2364" y="3844"/>
                    <a:pt x="2206" y="5703"/>
                  </a:cubicBezTo>
                  <a:lnTo>
                    <a:pt x="1482" y="5703"/>
                  </a:lnTo>
                  <a:cubicBezTo>
                    <a:pt x="1639" y="3466"/>
                    <a:pt x="3466" y="1639"/>
                    <a:pt x="5703" y="1482"/>
                  </a:cubicBezTo>
                  <a:close/>
                  <a:moveTo>
                    <a:pt x="6365" y="2868"/>
                  </a:moveTo>
                  <a:cubicBezTo>
                    <a:pt x="7814" y="3025"/>
                    <a:pt x="9011" y="4191"/>
                    <a:pt x="9169" y="5672"/>
                  </a:cubicBezTo>
                  <a:lnTo>
                    <a:pt x="8854" y="5672"/>
                  </a:lnTo>
                  <a:cubicBezTo>
                    <a:pt x="8665" y="5672"/>
                    <a:pt x="8507" y="5829"/>
                    <a:pt x="8507" y="6018"/>
                  </a:cubicBezTo>
                  <a:cubicBezTo>
                    <a:pt x="8507" y="6207"/>
                    <a:pt x="8665" y="6365"/>
                    <a:pt x="8854" y="6365"/>
                  </a:cubicBezTo>
                  <a:lnTo>
                    <a:pt x="9169" y="6365"/>
                  </a:lnTo>
                  <a:cubicBezTo>
                    <a:pt x="9011" y="7814"/>
                    <a:pt x="7846" y="9011"/>
                    <a:pt x="6365" y="9169"/>
                  </a:cubicBezTo>
                  <a:lnTo>
                    <a:pt x="6365" y="8854"/>
                  </a:lnTo>
                  <a:cubicBezTo>
                    <a:pt x="6365" y="8665"/>
                    <a:pt x="6207" y="8507"/>
                    <a:pt x="6018" y="8507"/>
                  </a:cubicBezTo>
                  <a:cubicBezTo>
                    <a:pt x="5829" y="8507"/>
                    <a:pt x="5672" y="8665"/>
                    <a:pt x="5672" y="8854"/>
                  </a:cubicBezTo>
                  <a:lnTo>
                    <a:pt x="5672" y="9169"/>
                  </a:lnTo>
                  <a:cubicBezTo>
                    <a:pt x="4223" y="9011"/>
                    <a:pt x="3025" y="7814"/>
                    <a:pt x="2868" y="6365"/>
                  </a:cubicBezTo>
                  <a:lnTo>
                    <a:pt x="3183" y="6365"/>
                  </a:lnTo>
                  <a:cubicBezTo>
                    <a:pt x="3372" y="6365"/>
                    <a:pt x="3529" y="6207"/>
                    <a:pt x="3529" y="6018"/>
                  </a:cubicBezTo>
                  <a:cubicBezTo>
                    <a:pt x="3529" y="5829"/>
                    <a:pt x="3372" y="5672"/>
                    <a:pt x="3183" y="5672"/>
                  </a:cubicBezTo>
                  <a:lnTo>
                    <a:pt x="2868" y="5672"/>
                  </a:lnTo>
                  <a:cubicBezTo>
                    <a:pt x="3025" y="4191"/>
                    <a:pt x="4191" y="3025"/>
                    <a:pt x="5672" y="2868"/>
                  </a:cubicBezTo>
                  <a:lnTo>
                    <a:pt x="5672" y="3183"/>
                  </a:lnTo>
                  <a:cubicBezTo>
                    <a:pt x="5672" y="3372"/>
                    <a:pt x="5829" y="3529"/>
                    <a:pt x="6018" y="3529"/>
                  </a:cubicBezTo>
                  <a:cubicBezTo>
                    <a:pt x="6207" y="3529"/>
                    <a:pt x="6365" y="3372"/>
                    <a:pt x="6365" y="3183"/>
                  </a:cubicBezTo>
                  <a:lnTo>
                    <a:pt x="6365" y="2868"/>
                  </a:lnTo>
                  <a:close/>
                  <a:moveTo>
                    <a:pt x="2206" y="6365"/>
                  </a:moveTo>
                  <a:cubicBezTo>
                    <a:pt x="2364" y="8224"/>
                    <a:pt x="3845" y="9704"/>
                    <a:pt x="5703" y="9862"/>
                  </a:cubicBezTo>
                  <a:lnTo>
                    <a:pt x="5703" y="10586"/>
                  </a:lnTo>
                  <a:cubicBezTo>
                    <a:pt x="3466" y="10429"/>
                    <a:pt x="1639" y="8602"/>
                    <a:pt x="1482" y="6365"/>
                  </a:cubicBezTo>
                  <a:close/>
                  <a:moveTo>
                    <a:pt x="10618" y="6365"/>
                  </a:moveTo>
                  <a:cubicBezTo>
                    <a:pt x="10429" y="8602"/>
                    <a:pt x="8602" y="10429"/>
                    <a:pt x="6396" y="10586"/>
                  </a:cubicBezTo>
                  <a:lnTo>
                    <a:pt x="6396" y="9862"/>
                  </a:lnTo>
                  <a:cubicBezTo>
                    <a:pt x="8255" y="9704"/>
                    <a:pt x="9767" y="8224"/>
                    <a:pt x="9925" y="6365"/>
                  </a:cubicBezTo>
                  <a:close/>
                  <a:moveTo>
                    <a:pt x="6018" y="1"/>
                  </a:moveTo>
                  <a:cubicBezTo>
                    <a:pt x="5829" y="1"/>
                    <a:pt x="5672" y="158"/>
                    <a:pt x="5672" y="347"/>
                  </a:cubicBezTo>
                  <a:lnTo>
                    <a:pt x="5672" y="725"/>
                  </a:lnTo>
                  <a:cubicBezTo>
                    <a:pt x="4412" y="820"/>
                    <a:pt x="3183" y="1356"/>
                    <a:pt x="2269" y="2269"/>
                  </a:cubicBezTo>
                  <a:cubicBezTo>
                    <a:pt x="1387" y="3183"/>
                    <a:pt x="820" y="4348"/>
                    <a:pt x="757" y="5672"/>
                  </a:cubicBezTo>
                  <a:lnTo>
                    <a:pt x="347" y="5672"/>
                  </a:lnTo>
                  <a:cubicBezTo>
                    <a:pt x="158" y="5672"/>
                    <a:pt x="1" y="5829"/>
                    <a:pt x="1" y="6018"/>
                  </a:cubicBezTo>
                  <a:cubicBezTo>
                    <a:pt x="1" y="6207"/>
                    <a:pt x="158" y="6365"/>
                    <a:pt x="347" y="6365"/>
                  </a:cubicBezTo>
                  <a:lnTo>
                    <a:pt x="757" y="6365"/>
                  </a:lnTo>
                  <a:cubicBezTo>
                    <a:pt x="820" y="7625"/>
                    <a:pt x="1387" y="8854"/>
                    <a:pt x="2269" y="9767"/>
                  </a:cubicBezTo>
                  <a:cubicBezTo>
                    <a:pt x="3183" y="10649"/>
                    <a:pt x="4380" y="11217"/>
                    <a:pt x="5672" y="11280"/>
                  </a:cubicBezTo>
                  <a:lnTo>
                    <a:pt x="5672" y="11689"/>
                  </a:lnTo>
                  <a:cubicBezTo>
                    <a:pt x="5672" y="11878"/>
                    <a:pt x="5829" y="12036"/>
                    <a:pt x="6018" y="12036"/>
                  </a:cubicBezTo>
                  <a:cubicBezTo>
                    <a:pt x="6207" y="12036"/>
                    <a:pt x="6365" y="11878"/>
                    <a:pt x="6365" y="11689"/>
                  </a:cubicBezTo>
                  <a:lnTo>
                    <a:pt x="6365" y="11280"/>
                  </a:lnTo>
                  <a:cubicBezTo>
                    <a:pt x="7625" y="11217"/>
                    <a:pt x="8854" y="10649"/>
                    <a:pt x="9767" y="9767"/>
                  </a:cubicBezTo>
                  <a:cubicBezTo>
                    <a:pt x="10681" y="8854"/>
                    <a:pt x="11217" y="7656"/>
                    <a:pt x="11280" y="6365"/>
                  </a:cubicBezTo>
                  <a:lnTo>
                    <a:pt x="11689" y="6365"/>
                  </a:lnTo>
                  <a:cubicBezTo>
                    <a:pt x="11878" y="6365"/>
                    <a:pt x="12036" y="6207"/>
                    <a:pt x="12036" y="6018"/>
                  </a:cubicBezTo>
                  <a:cubicBezTo>
                    <a:pt x="12036" y="5829"/>
                    <a:pt x="11878" y="5672"/>
                    <a:pt x="11689" y="5672"/>
                  </a:cubicBezTo>
                  <a:lnTo>
                    <a:pt x="11280" y="5672"/>
                  </a:lnTo>
                  <a:cubicBezTo>
                    <a:pt x="11217" y="4411"/>
                    <a:pt x="10650" y="3183"/>
                    <a:pt x="9767" y="2269"/>
                  </a:cubicBezTo>
                  <a:cubicBezTo>
                    <a:pt x="8854" y="1356"/>
                    <a:pt x="7688" y="820"/>
                    <a:pt x="6365" y="725"/>
                  </a:cubicBezTo>
                  <a:lnTo>
                    <a:pt x="6365" y="347"/>
                  </a:lnTo>
                  <a:cubicBezTo>
                    <a:pt x="6365" y="158"/>
                    <a:pt x="6207" y="1"/>
                    <a:pt x="601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" name="Google Shape;8863;p61">
            <a:extLst>
              <a:ext uri="{FF2B5EF4-FFF2-40B4-BE49-F238E27FC236}">
                <a16:creationId xmlns:a16="http://schemas.microsoft.com/office/drawing/2014/main" id="{91A74897-9997-5D83-9B27-3E7646DDF484}"/>
              </a:ext>
            </a:extLst>
          </p:cNvPr>
          <p:cNvGrpSpPr/>
          <p:nvPr/>
        </p:nvGrpSpPr>
        <p:grpSpPr>
          <a:xfrm>
            <a:off x="6334576" y="1642902"/>
            <a:ext cx="612029" cy="575999"/>
            <a:chOff x="-60254550" y="1938025"/>
            <a:chExt cx="317425" cy="318925"/>
          </a:xfrm>
          <a:solidFill>
            <a:schemeClr val="accent5"/>
          </a:solidFill>
        </p:grpSpPr>
        <p:sp>
          <p:nvSpPr>
            <p:cNvPr id="10" name="Google Shape;8864;p61">
              <a:extLst>
                <a:ext uri="{FF2B5EF4-FFF2-40B4-BE49-F238E27FC236}">
                  <a16:creationId xmlns:a16="http://schemas.microsoft.com/office/drawing/2014/main" id="{11DCBF36-2445-FD91-E98D-6C8FF04953E4}"/>
                </a:ext>
              </a:extLst>
            </p:cNvPr>
            <p:cNvSpPr/>
            <p:nvPr/>
          </p:nvSpPr>
          <p:spPr>
            <a:xfrm>
              <a:off x="-60254550" y="2049000"/>
              <a:ext cx="317425" cy="207950"/>
            </a:xfrm>
            <a:custGeom>
              <a:avLst/>
              <a:gdLst/>
              <a:ahLst/>
              <a:cxnLst/>
              <a:rect l="l" t="t" r="r" b="b"/>
              <a:pathLst>
                <a:path w="12697" h="8318" extrusionOk="0">
                  <a:moveTo>
                    <a:pt x="10428" y="1639"/>
                  </a:moveTo>
                  <a:cubicBezTo>
                    <a:pt x="11184" y="1639"/>
                    <a:pt x="11814" y="2269"/>
                    <a:pt x="11814" y="3025"/>
                  </a:cubicBezTo>
                  <a:cubicBezTo>
                    <a:pt x="11814" y="3781"/>
                    <a:pt x="11184" y="4411"/>
                    <a:pt x="10428" y="4411"/>
                  </a:cubicBezTo>
                  <a:lnTo>
                    <a:pt x="9767" y="4411"/>
                  </a:lnTo>
                  <a:cubicBezTo>
                    <a:pt x="9861" y="4033"/>
                    <a:pt x="9893" y="3686"/>
                    <a:pt x="9893" y="3308"/>
                  </a:cubicBezTo>
                  <a:lnTo>
                    <a:pt x="9893" y="1639"/>
                  </a:lnTo>
                  <a:close/>
                  <a:moveTo>
                    <a:pt x="9073" y="819"/>
                  </a:moveTo>
                  <a:lnTo>
                    <a:pt x="9073" y="3308"/>
                  </a:lnTo>
                  <a:cubicBezTo>
                    <a:pt x="9073" y="5577"/>
                    <a:pt x="7215" y="7435"/>
                    <a:pt x="4915" y="7435"/>
                  </a:cubicBezTo>
                  <a:cubicBezTo>
                    <a:pt x="2646" y="7435"/>
                    <a:pt x="788" y="5577"/>
                    <a:pt x="788" y="3308"/>
                  </a:cubicBezTo>
                  <a:lnTo>
                    <a:pt x="788" y="819"/>
                  </a:lnTo>
                  <a:close/>
                  <a:moveTo>
                    <a:pt x="410" y="0"/>
                  </a:moveTo>
                  <a:cubicBezTo>
                    <a:pt x="158" y="0"/>
                    <a:pt x="0" y="189"/>
                    <a:pt x="0" y="441"/>
                  </a:cubicBezTo>
                  <a:lnTo>
                    <a:pt x="0" y="3308"/>
                  </a:lnTo>
                  <a:cubicBezTo>
                    <a:pt x="0" y="5041"/>
                    <a:pt x="882" y="6522"/>
                    <a:pt x="2205" y="7435"/>
                  </a:cubicBezTo>
                  <a:lnTo>
                    <a:pt x="410" y="7435"/>
                  </a:lnTo>
                  <a:cubicBezTo>
                    <a:pt x="158" y="7435"/>
                    <a:pt x="0" y="7624"/>
                    <a:pt x="0" y="7877"/>
                  </a:cubicBezTo>
                  <a:cubicBezTo>
                    <a:pt x="0" y="8097"/>
                    <a:pt x="189" y="8318"/>
                    <a:pt x="410" y="8318"/>
                  </a:cubicBezTo>
                  <a:lnTo>
                    <a:pt x="9483" y="8318"/>
                  </a:lnTo>
                  <a:cubicBezTo>
                    <a:pt x="9735" y="8318"/>
                    <a:pt x="9893" y="8097"/>
                    <a:pt x="9893" y="7877"/>
                  </a:cubicBezTo>
                  <a:cubicBezTo>
                    <a:pt x="9893" y="7624"/>
                    <a:pt x="9704" y="7435"/>
                    <a:pt x="9483" y="7435"/>
                  </a:cubicBezTo>
                  <a:lnTo>
                    <a:pt x="7687" y="7435"/>
                  </a:lnTo>
                  <a:cubicBezTo>
                    <a:pt x="8506" y="6900"/>
                    <a:pt x="9137" y="6144"/>
                    <a:pt x="9546" y="5230"/>
                  </a:cubicBezTo>
                  <a:lnTo>
                    <a:pt x="10491" y="5230"/>
                  </a:lnTo>
                  <a:cubicBezTo>
                    <a:pt x="11688" y="5230"/>
                    <a:pt x="12697" y="4253"/>
                    <a:pt x="12697" y="3025"/>
                  </a:cubicBezTo>
                  <a:cubicBezTo>
                    <a:pt x="12697" y="1796"/>
                    <a:pt x="11657" y="819"/>
                    <a:pt x="10428" y="819"/>
                  </a:cubicBezTo>
                  <a:lnTo>
                    <a:pt x="9893" y="819"/>
                  </a:lnTo>
                  <a:lnTo>
                    <a:pt x="9893" y="441"/>
                  </a:lnTo>
                  <a:cubicBezTo>
                    <a:pt x="9893" y="189"/>
                    <a:pt x="9704" y="0"/>
                    <a:pt x="948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8865;p61">
              <a:extLst>
                <a:ext uri="{FF2B5EF4-FFF2-40B4-BE49-F238E27FC236}">
                  <a16:creationId xmlns:a16="http://schemas.microsoft.com/office/drawing/2014/main" id="{F0CD27CA-E9BD-BC57-D113-34CFEFDD7357}"/>
                </a:ext>
              </a:extLst>
            </p:cNvPr>
            <p:cNvSpPr/>
            <p:nvPr/>
          </p:nvSpPr>
          <p:spPr>
            <a:xfrm>
              <a:off x="-60219125" y="1938025"/>
              <a:ext cx="51225" cy="103625"/>
            </a:xfrm>
            <a:custGeom>
              <a:avLst/>
              <a:gdLst/>
              <a:ahLst/>
              <a:cxnLst/>
              <a:rect l="l" t="t" r="r" b="b"/>
              <a:pathLst>
                <a:path w="2049" h="4145" extrusionOk="0">
                  <a:moveTo>
                    <a:pt x="1068" y="0"/>
                  </a:moveTo>
                  <a:cubicBezTo>
                    <a:pt x="947" y="0"/>
                    <a:pt x="819" y="61"/>
                    <a:pt x="725" y="155"/>
                  </a:cubicBezTo>
                  <a:cubicBezTo>
                    <a:pt x="568" y="312"/>
                    <a:pt x="568" y="564"/>
                    <a:pt x="757" y="722"/>
                  </a:cubicBezTo>
                  <a:cubicBezTo>
                    <a:pt x="1103" y="1100"/>
                    <a:pt x="1103" y="1446"/>
                    <a:pt x="757" y="1761"/>
                  </a:cubicBezTo>
                  <a:cubicBezTo>
                    <a:pt x="32" y="2392"/>
                    <a:pt x="1" y="3368"/>
                    <a:pt x="757" y="4030"/>
                  </a:cubicBezTo>
                  <a:cubicBezTo>
                    <a:pt x="832" y="4105"/>
                    <a:pt x="936" y="4144"/>
                    <a:pt x="1041" y="4144"/>
                  </a:cubicBezTo>
                  <a:cubicBezTo>
                    <a:pt x="1156" y="4144"/>
                    <a:pt x="1273" y="4097"/>
                    <a:pt x="1356" y="3998"/>
                  </a:cubicBezTo>
                  <a:cubicBezTo>
                    <a:pt x="1513" y="3841"/>
                    <a:pt x="1513" y="3557"/>
                    <a:pt x="1292" y="3400"/>
                  </a:cubicBezTo>
                  <a:cubicBezTo>
                    <a:pt x="946" y="3085"/>
                    <a:pt x="946" y="2707"/>
                    <a:pt x="1292" y="2392"/>
                  </a:cubicBezTo>
                  <a:cubicBezTo>
                    <a:pt x="2017" y="1761"/>
                    <a:pt x="2049" y="785"/>
                    <a:pt x="1292" y="92"/>
                  </a:cubicBezTo>
                  <a:cubicBezTo>
                    <a:pt x="1229" y="28"/>
                    <a:pt x="1150" y="0"/>
                    <a:pt x="106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8866;p61">
              <a:extLst>
                <a:ext uri="{FF2B5EF4-FFF2-40B4-BE49-F238E27FC236}">
                  <a16:creationId xmlns:a16="http://schemas.microsoft.com/office/drawing/2014/main" id="{8570A28D-E1FB-F928-9B9F-5BC7B4B46586}"/>
                </a:ext>
              </a:extLst>
            </p:cNvPr>
            <p:cNvSpPr/>
            <p:nvPr/>
          </p:nvSpPr>
          <p:spPr>
            <a:xfrm>
              <a:off x="-60156900" y="1938025"/>
              <a:ext cx="51225" cy="103625"/>
            </a:xfrm>
            <a:custGeom>
              <a:avLst/>
              <a:gdLst/>
              <a:ahLst/>
              <a:cxnLst/>
              <a:rect l="l" t="t" r="r" b="b"/>
              <a:pathLst>
                <a:path w="2049" h="4145" extrusionOk="0">
                  <a:moveTo>
                    <a:pt x="1057" y="0"/>
                  </a:moveTo>
                  <a:cubicBezTo>
                    <a:pt x="926" y="0"/>
                    <a:pt x="788" y="61"/>
                    <a:pt x="694" y="155"/>
                  </a:cubicBezTo>
                  <a:cubicBezTo>
                    <a:pt x="536" y="312"/>
                    <a:pt x="536" y="564"/>
                    <a:pt x="757" y="722"/>
                  </a:cubicBezTo>
                  <a:cubicBezTo>
                    <a:pt x="1103" y="1100"/>
                    <a:pt x="1103" y="1446"/>
                    <a:pt x="757" y="1761"/>
                  </a:cubicBezTo>
                  <a:cubicBezTo>
                    <a:pt x="32" y="2392"/>
                    <a:pt x="1" y="3368"/>
                    <a:pt x="757" y="4030"/>
                  </a:cubicBezTo>
                  <a:cubicBezTo>
                    <a:pt x="832" y="4105"/>
                    <a:pt x="929" y="4144"/>
                    <a:pt x="1026" y="4144"/>
                  </a:cubicBezTo>
                  <a:cubicBezTo>
                    <a:pt x="1133" y="4144"/>
                    <a:pt x="1242" y="4097"/>
                    <a:pt x="1324" y="3998"/>
                  </a:cubicBezTo>
                  <a:cubicBezTo>
                    <a:pt x="1859" y="3463"/>
                    <a:pt x="473" y="3179"/>
                    <a:pt x="1292" y="2392"/>
                  </a:cubicBezTo>
                  <a:cubicBezTo>
                    <a:pt x="2017" y="1761"/>
                    <a:pt x="2049" y="785"/>
                    <a:pt x="1292" y="92"/>
                  </a:cubicBezTo>
                  <a:cubicBezTo>
                    <a:pt x="1229" y="28"/>
                    <a:pt x="1145" y="0"/>
                    <a:pt x="105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8867;p61">
              <a:extLst>
                <a:ext uri="{FF2B5EF4-FFF2-40B4-BE49-F238E27FC236}">
                  <a16:creationId xmlns:a16="http://schemas.microsoft.com/office/drawing/2014/main" id="{A98DDFDB-0930-879A-EBA9-68337C0CAEC6}"/>
                </a:ext>
              </a:extLst>
            </p:cNvPr>
            <p:cNvSpPr/>
            <p:nvPr/>
          </p:nvSpPr>
          <p:spPr>
            <a:xfrm>
              <a:off x="-60094675" y="1938025"/>
              <a:ext cx="51225" cy="103625"/>
            </a:xfrm>
            <a:custGeom>
              <a:avLst/>
              <a:gdLst/>
              <a:ahLst/>
              <a:cxnLst/>
              <a:rect l="l" t="t" r="r" b="b"/>
              <a:pathLst>
                <a:path w="2049" h="4145" extrusionOk="0">
                  <a:moveTo>
                    <a:pt x="1056" y="0"/>
                  </a:moveTo>
                  <a:cubicBezTo>
                    <a:pt x="926" y="0"/>
                    <a:pt x="788" y="61"/>
                    <a:pt x="694" y="155"/>
                  </a:cubicBezTo>
                  <a:cubicBezTo>
                    <a:pt x="536" y="312"/>
                    <a:pt x="536" y="564"/>
                    <a:pt x="725" y="722"/>
                  </a:cubicBezTo>
                  <a:cubicBezTo>
                    <a:pt x="1103" y="1100"/>
                    <a:pt x="1103" y="1446"/>
                    <a:pt x="725" y="1761"/>
                  </a:cubicBezTo>
                  <a:cubicBezTo>
                    <a:pt x="32" y="2392"/>
                    <a:pt x="1" y="3368"/>
                    <a:pt x="725" y="4030"/>
                  </a:cubicBezTo>
                  <a:cubicBezTo>
                    <a:pt x="800" y="4105"/>
                    <a:pt x="904" y="4144"/>
                    <a:pt x="1009" y="4144"/>
                  </a:cubicBezTo>
                  <a:cubicBezTo>
                    <a:pt x="1125" y="4144"/>
                    <a:pt x="1241" y="4097"/>
                    <a:pt x="1324" y="3998"/>
                  </a:cubicBezTo>
                  <a:cubicBezTo>
                    <a:pt x="1481" y="3841"/>
                    <a:pt x="1481" y="3557"/>
                    <a:pt x="1292" y="3400"/>
                  </a:cubicBezTo>
                  <a:cubicBezTo>
                    <a:pt x="946" y="3085"/>
                    <a:pt x="946" y="2707"/>
                    <a:pt x="1292" y="2392"/>
                  </a:cubicBezTo>
                  <a:cubicBezTo>
                    <a:pt x="1985" y="1761"/>
                    <a:pt x="2048" y="785"/>
                    <a:pt x="1292" y="92"/>
                  </a:cubicBezTo>
                  <a:cubicBezTo>
                    <a:pt x="1229" y="28"/>
                    <a:pt x="1145" y="0"/>
                    <a:pt x="105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91;p31">
            <a:extLst>
              <a:ext uri="{FF2B5EF4-FFF2-40B4-BE49-F238E27FC236}">
                <a16:creationId xmlns:a16="http://schemas.microsoft.com/office/drawing/2014/main" id="{A1B7C4B3-8EE2-E7C7-8660-D65075942F31}"/>
              </a:ext>
            </a:extLst>
          </p:cNvPr>
          <p:cNvSpPr txBox="1">
            <a:spLocks/>
          </p:cNvSpPr>
          <p:nvPr/>
        </p:nvSpPr>
        <p:spPr>
          <a:xfrm>
            <a:off x="3103232" y="1642902"/>
            <a:ext cx="3139653" cy="575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9pPr>
          </a:lstStyle>
          <a:p>
            <a:r>
              <a:rPr lang="es-ES" sz="4000" dirty="0">
                <a:solidFill>
                  <a:schemeClr val="accent6"/>
                </a:solidFill>
              </a:rPr>
              <a:t>HOSTELERÍA</a:t>
            </a:r>
          </a:p>
        </p:txBody>
      </p:sp>
    </p:spTree>
    <p:extLst>
      <p:ext uri="{BB962C8B-B14F-4D97-AF65-F5344CB8AC3E}">
        <p14:creationId xmlns:p14="http://schemas.microsoft.com/office/powerpoint/2010/main" val="19856753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2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2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2" grpId="0" uiExpand="1" build="p" animBg="1"/>
      <p:bldP spid="1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arcador de posición de imagen 6">
            <a:extLst>
              <a:ext uri="{FF2B5EF4-FFF2-40B4-BE49-F238E27FC236}">
                <a16:creationId xmlns:a16="http://schemas.microsoft.com/office/drawing/2014/main" id="{30C774B0-13E2-61E6-4872-8BED8F7EA778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3"/>
          <a:srcRect t="21875" b="21875"/>
          <a:stretch/>
        </p:blipFill>
        <p:spPr/>
      </p:pic>
      <p:sp>
        <p:nvSpPr>
          <p:cNvPr id="293" name="Google Shape;293;p36"/>
          <p:cNvSpPr txBox="1">
            <a:spLocks noGrp="1"/>
          </p:cNvSpPr>
          <p:nvPr>
            <p:ph type="title"/>
          </p:nvPr>
        </p:nvSpPr>
        <p:spPr>
          <a:xfrm>
            <a:off x="1510846" y="539500"/>
            <a:ext cx="6122400" cy="1185391"/>
          </a:xfrm>
          <a:prstGeom prst="rect">
            <a:avLst/>
          </a:prstGeom>
          <a:ln w="57150">
            <a:solidFill>
              <a:schemeClr val="accent6"/>
            </a:solidFill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46.107,50 €/M</a:t>
            </a:r>
            <a:endParaRPr dirty="0"/>
          </a:p>
        </p:txBody>
      </p:sp>
      <p:sp>
        <p:nvSpPr>
          <p:cNvPr id="295" name="Google Shape;295;p36"/>
          <p:cNvSpPr/>
          <p:nvPr/>
        </p:nvSpPr>
        <p:spPr>
          <a:xfrm>
            <a:off x="0" y="982800"/>
            <a:ext cx="397200" cy="41607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36"/>
          <p:cNvSpPr/>
          <p:nvPr/>
        </p:nvSpPr>
        <p:spPr>
          <a:xfrm rot="10800000">
            <a:off x="8746800" y="0"/>
            <a:ext cx="397200" cy="41607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152;p27">
            <a:extLst>
              <a:ext uri="{FF2B5EF4-FFF2-40B4-BE49-F238E27FC236}">
                <a16:creationId xmlns:a16="http://schemas.microsoft.com/office/drawing/2014/main" id="{6FCD9A9C-67BA-ECD0-8AD9-D4A1FD9A4B9E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510753" y="2072161"/>
            <a:ext cx="6122399" cy="761094"/>
          </a:xfrm>
          <a:prstGeom prst="rect">
            <a:avLst/>
          </a:prstGeom>
          <a:ln w="38100">
            <a:solidFill>
              <a:schemeClr val="bg1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800" b="1" dirty="0"/>
              <a:t>184.430 bares españoles</a:t>
            </a:r>
          </a:p>
        </p:txBody>
      </p:sp>
      <p:sp>
        <p:nvSpPr>
          <p:cNvPr id="9" name="Google Shape;152;p27">
            <a:extLst>
              <a:ext uri="{FF2B5EF4-FFF2-40B4-BE49-F238E27FC236}">
                <a16:creationId xmlns:a16="http://schemas.microsoft.com/office/drawing/2014/main" id="{60687A6B-74C7-98C9-C9B8-CDA4164ADA8A}"/>
              </a:ext>
            </a:extLst>
          </p:cNvPr>
          <p:cNvSpPr txBox="1">
            <a:spLocks/>
          </p:cNvSpPr>
          <p:nvPr/>
        </p:nvSpPr>
        <p:spPr>
          <a:xfrm>
            <a:off x="1500123" y="3333818"/>
            <a:ext cx="6122399" cy="89874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6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Work Sans"/>
              <a:buNone/>
              <a:defRPr sz="1400" b="0" i="0" u="none" strike="noStrike" cap="none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marL="0" indent="0"/>
            <a:r>
              <a:rPr lang="es-ES" sz="4400" b="1" dirty="0">
                <a:solidFill>
                  <a:schemeClr val="accent6"/>
                </a:solidFill>
              </a:rPr>
              <a:t>1% al plan de pago</a:t>
            </a:r>
          </a:p>
        </p:txBody>
      </p:sp>
      <p:sp>
        <p:nvSpPr>
          <p:cNvPr id="10" name="Google Shape;293;p36">
            <a:extLst>
              <a:ext uri="{FF2B5EF4-FFF2-40B4-BE49-F238E27FC236}">
                <a16:creationId xmlns:a16="http://schemas.microsoft.com/office/drawing/2014/main" id="{A50CE99A-9F70-DF93-0ACF-939A313A2718}"/>
              </a:ext>
            </a:extLst>
          </p:cNvPr>
          <p:cNvSpPr txBox="1">
            <a:spLocks/>
          </p:cNvSpPr>
          <p:nvPr/>
        </p:nvSpPr>
        <p:spPr>
          <a:xfrm rot="21329416">
            <a:off x="544093" y="425590"/>
            <a:ext cx="8055718" cy="4292318"/>
          </a:xfrm>
          <a:prstGeom prst="rect">
            <a:avLst/>
          </a:prstGeom>
          <a:solidFill>
            <a:schemeClr val="tx1"/>
          </a:solidFill>
          <a:ln w="57150">
            <a:solidFill>
              <a:schemeClr val="tx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6500" b="1" i="0" u="none" strike="noStrike" cap="none">
                <a:solidFill>
                  <a:schemeClr val="dk2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9pPr>
          </a:lstStyle>
          <a:p>
            <a:r>
              <a:rPr lang="es-ES" sz="11500" dirty="0"/>
              <a:t>FREEMIUM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zoom/>
      </p:transition>
    </mc:Choice>
    <mc:Fallback xmlns="">
      <p:transition spd="slow">
        <p:zo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3" grpId="0" animBg="1"/>
      <p:bldP spid="8" grpId="0" uiExpand="1" build="p" animBg="1"/>
      <p:bldP spid="9" grpId="0" animBg="1"/>
      <p:bldP spid="1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>
          <a:extLst>
            <a:ext uri="{FF2B5EF4-FFF2-40B4-BE49-F238E27FC236}">
              <a16:creationId xmlns:a16="http://schemas.microsoft.com/office/drawing/2014/main" id="{DE6227BE-4BDC-931D-154A-7756C7D266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293;p36">
            <a:extLst>
              <a:ext uri="{FF2B5EF4-FFF2-40B4-BE49-F238E27FC236}">
                <a16:creationId xmlns:a16="http://schemas.microsoft.com/office/drawing/2014/main" id="{03BED794-16A7-84D3-28E8-E97EFF91DAC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7036" y="169282"/>
            <a:ext cx="8763000" cy="1098409"/>
          </a:xfrm>
          <a:prstGeom prst="rect">
            <a:avLst/>
          </a:prstGeom>
          <a:ln w="57150">
            <a:solidFill>
              <a:schemeClr val="accent4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FREEMIUM</a:t>
            </a:r>
            <a:endParaRPr dirty="0"/>
          </a:p>
        </p:txBody>
      </p:sp>
      <p:sp>
        <p:nvSpPr>
          <p:cNvPr id="12" name="Google Shape;293;p36">
            <a:extLst>
              <a:ext uri="{FF2B5EF4-FFF2-40B4-BE49-F238E27FC236}">
                <a16:creationId xmlns:a16="http://schemas.microsoft.com/office/drawing/2014/main" id="{77DA7F54-670D-9AFE-5ADE-B07B3FE100BE}"/>
              </a:ext>
            </a:extLst>
          </p:cNvPr>
          <p:cNvSpPr txBox="1">
            <a:spLocks/>
          </p:cNvSpPr>
          <p:nvPr/>
        </p:nvSpPr>
        <p:spPr>
          <a:xfrm>
            <a:off x="6172199" y="1423118"/>
            <a:ext cx="2777836" cy="3446753"/>
          </a:xfrm>
          <a:prstGeom prst="rect">
            <a:avLst/>
          </a:prstGeom>
          <a:solidFill>
            <a:schemeClr val="bg2"/>
          </a:solidFill>
          <a:ln w="57150">
            <a:solidFill>
              <a:schemeClr val="bg1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6500" b="1" i="0" u="none" strike="noStrike" cap="none">
                <a:solidFill>
                  <a:schemeClr val="dk2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9pPr>
          </a:lstStyle>
          <a:p>
            <a:r>
              <a:rPr lang="es-ES" sz="4400" u="sng" dirty="0">
                <a:solidFill>
                  <a:schemeClr val="tx1"/>
                </a:solidFill>
              </a:rPr>
              <a:t>Pilotos</a:t>
            </a:r>
          </a:p>
          <a:p>
            <a:r>
              <a:rPr lang="es-ES" sz="3200" dirty="0">
                <a:solidFill>
                  <a:schemeClr val="bg1"/>
                </a:solidFill>
              </a:rPr>
              <a:t>Premium</a:t>
            </a:r>
          </a:p>
          <a:p>
            <a:endParaRPr lang="es-ES" sz="4400" u="sng" dirty="0">
              <a:solidFill>
                <a:schemeClr val="tx1"/>
              </a:solidFill>
            </a:endParaRPr>
          </a:p>
        </p:txBody>
      </p:sp>
      <p:sp>
        <p:nvSpPr>
          <p:cNvPr id="13" name="Google Shape;293;p36">
            <a:extLst>
              <a:ext uri="{FF2B5EF4-FFF2-40B4-BE49-F238E27FC236}">
                <a16:creationId xmlns:a16="http://schemas.microsoft.com/office/drawing/2014/main" id="{41DA99F8-6127-18C7-8FC3-61E07AF020DE}"/>
              </a:ext>
            </a:extLst>
          </p:cNvPr>
          <p:cNvSpPr txBox="1">
            <a:spLocks/>
          </p:cNvSpPr>
          <p:nvPr/>
        </p:nvSpPr>
        <p:spPr>
          <a:xfrm>
            <a:off x="187036" y="1423119"/>
            <a:ext cx="2777836" cy="3446753"/>
          </a:xfrm>
          <a:prstGeom prst="rect">
            <a:avLst/>
          </a:prstGeom>
          <a:solidFill>
            <a:schemeClr val="bg2"/>
          </a:solidFill>
          <a:ln w="57150">
            <a:solidFill>
              <a:schemeClr val="bg1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6500" b="1" i="0" u="none" strike="noStrike" cap="none">
                <a:solidFill>
                  <a:schemeClr val="dk2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9pPr>
          </a:lstStyle>
          <a:p>
            <a:r>
              <a:rPr lang="es-ES" sz="4400" u="sng" dirty="0">
                <a:solidFill>
                  <a:schemeClr val="tx1"/>
                </a:solidFill>
              </a:rPr>
              <a:t>Free</a:t>
            </a:r>
          </a:p>
        </p:txBody>
      </p:sp>
      <p:sp>
        <p:nvSpPr>
          <p:cNvPr id="14" name="Google Shape;293;p36">
            <a:extLst>
              <a:ext uri="{FF2B5EF4-FFF2-40B4-BE49-F238E27FC236}">
                <a16:creationId xmlns:a16="http://schemas.microsoft.com/office/drawing/2014/main" id="{E2D7EE6B-6F1C-A4AC-B2A6-5E9D2525712F}"/>
              </a:ext>
            </a:extLst>
          </p:cNvPr>
          <p:cNvSpPr txBox="1">
            <a:spLocks/>
          </p:cNvSpPr>
          <p:nvPr/>
        </p:nvSpPr>
        <p:spPr>
          <a:xfrm>
            <a:off x="3179617" y="1423118"/>
            <a:ext cx="2777837" cy="3446753"/>
          </a:xfrm>
          <a:prstGeom prst="rect">
            <a:avLst/>
          </a:prstGeom>
          <a:solidFill>
            <a:srgbClr val="F3F3F3"/>
          </a:solidFill>
          <a:ln w="57150">
            <a:solidFill>
              <a:schemeClr val="bg1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6500" b="1" i="0" u="none" strike="noStrike" cap="none">
                <a:solidFill>
                  <a:schemeClr val="dk2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9pPr>
          </a:lstStyle>
          <a:p>
            <a:r>
              <a:rPr lang="es-ES" sz="4400" u="sng" dirty="0">
                <a:solidFill>
                  <a:schemeClr val="tx1"/>
                </a:solidFill>
              </a:rPr>
              <a:t>Premium</a:t>
            </a:r>
          </a:p>
          <a:p>
            <a:r>
              <a:rPr lang="es-ES" sz="3200" dirty="0">
                <a:solidFill>
                  <a:schemeClr val="bg1"/>
                </a:solidFill>
              </a:rPr>
              <a:t>Free +</a:t>
            </a:r>
          </a:p>
        </p:txBody>
      </p:sp>
      <p:sp>
        <p:nvSpPr>
          <p:cNvPr id="16" name="Google Shape;8491;p60">
            <a:extLst>
              <a:ext uri="{FF2B5EF4-FFF2-40B4-BE49-F238E27FC236}">
                <a16:creationId xmlns:a16="http://schemas.microsoft.com/office/drawing/2014/main" id="{D97741FD-B7C7-0A27-6AE7-6C3EC4E75C5D}"/>
              </a:ext>
            </a:extLst>
          </p:cNvPr>
          <p:cNvSpPr/>
          <p:nvPr/>
        </p:nvSpPr>
        <p:spPr>
          <a:xfrm>
            <a:off x="6983806" y="2743148"/>
            <a:ext cx="506364" cy="550024"/>
          </a:xfrm>
          <a:custGeom>
            <a:avLst/>
            <a:gdLst/>
            <a:ahLst/>
            <a:cxnLst/>
            <a:rect l="l" t="t" r="r" b="b"/>
            <a:pathLst>
              <a:path w="12572" h="12660" extrusionOk="0">
                <a:moveTo>
                  <a:pt x="2773" y="840"/>
                </a:moveTo>
                <a:cubicBezTo>
                  <a:pt x="3025" y="840"/>
                  <a:pt x="3183" y="1061"/>
                  <a:pt x="3183" y="1250"/>
                </a:cubicBezTo>
                <a:lnTo>
                  <a:pt x="3183" y="2888"/>
                </a:lnTo>
                <a:cubicBezTo>
                  <a:pt x="3183" y="3140"/>
                  <a:pt x="2962" y="3298"/>
                  <a:pt x="2773" y="3298"/>
                </a:cubicBezTo>
                <a:cubicBezTo>
                  <a:pt x="2553" y="3298"/>
                  <a:pt x="2395" y="3109"/>
                  <a:pt x="2332" y="2888"/>
                </a:cubicBezTo>
                <a:lnTo>
                  <a:pt x="2332" y="1250"/>
                </a:lnTo>
                <a:cubicBezTo>
                  <a:pt x="2332" y="998"/>
                  <a:pt x="2553" y="840"/>
                  <a:pt x="2773" y="840"/>
                </a:cubicBezTo>
                <a:close/>
                <a:moveTo>
                  <a:pt x="9673" y="840"/>
                </a:moveTo>
                <a:cubicBezTo>
                  <a:pt x="9925" y="840"/>
                  <a:pt x="10082" y="1061"/>
                  <a:pt x="10082" y="1250"/>
                </a:cubicBezTo>
                <a:lnTo>
                  <a:pt x="10082" y="2888"/>
                </a:lnTo>
                <a:cubicBezTo>
                  <a:pt x="10082" y="3140"/>
                  <a:pt x="9862" y="3298"/>
                  <a:pt x="9673" y="3298"/>
                </a:cubicBezTo>
                <a:cubicBezTo>
                  <a:pt x="9452" y="3298"/>
                  <a:pt x="9295" y="3109"/>
                  <a:pt x="9232" y="2888"/>
                </a:cubicBezTo>
                <a:lnTo>
                  <a:pt x="9232" y="1250"/>
                </a:lnTo>
                <a:cubicBezTo>
                  <a:pt x="9232" y="998"/>
                  <a:pt x="9452" y="840"/>
                  <a:pt x="9673" y="840"/>
                </a:cubicBezTo>
                <a:close/>
                <a:moveTo>
                  <a:pt x="11374" y="2479"/>
                </a:moveTo>
                <a:cubicBezTo>
                  <a:pt x="11469" y="2479"/>
                  <a:pt x="11595" y="2542"/>
                  <a:pt x="11689" y="2668"/>
                </a:cubicBezTo>
                <a:cubicBezTo>
                  <a:pt x="11752" y="2794"/>
                  <a:pt x="11721" y="2857"/>
                  <a:pt x="11721" y="2983"/>
                </a:cubicBezTo>
                <a:lnTo>
                  <a:pt x="11721" y="4936"/>
                </a:lnTo>
                <a:lnTo>
                  <a:pt x="694" y="4936"/>
                </a:lnTo>
                <a:lnTo>
                  <a:pt x="694" y="2983"/>
                </a:lnTo>
                <a:cubicBezTo>
                  <a:pt x="694" y="2857"/>
                  <a:pt x="694" y="2794"/>
                  <a:pt x="725" y="2668"/>
                </a:cubicBezTo>
                <a:cubicBezTo>
                  <a:pt x="820" y="2542"/>
                  <a:pt x="946" y="2479"/>
                  <a:pt x="1040" y="2479"/>
                </a:cubicBezTo>
                <a:lnTo>
                  <a:pt x="1513" y="2479"/>
                </a:lnTo>
                <a:lnTo>
                  <a:pt x="1513" y="2888"/>
                </a:lnTo>
                <a:cubicBezTo>
                  <a:pt x="1513" y="3614"/>
                  <a:pt x="2132" y="4133"/>
                  <a:pt x="2803" y="4133"/>
                </a:cubicBezTo>
                <a:cubicBezTo>
                  <a:pt x="2919" y="4133"/>
                  <a:pt x="3036" y="4118"/>
                  <a:pt x="3151" y="4085"/>
                </a:cubicBezTo>
                <a:cubicBezTo>
                  <a:pt x="3655" y="3928"/>
                  <a:pt x="4002" y="3455"/>
                  <a:pt x="4002" y="2888"/>
                </a:cubicBezTo>
                <a:lnTo>
                  <a:pt x="4002" y="2479"/>
                </a:lnTo>
                <a:lnTo>
                  <a:pt x="8413" y="2479"/>
                </a:lnTo>
                <a:lnTo>
                  <a:pt x="8413" y="2888"/>
                </a:lnTo>
                <a:cubicBezTo>
                  <a:pt x="8413" y="3455"/>
                  <a:pt x="8759" y="3928"/>
                  <a:pt x="9263" y="4085"/>
                </a:cubicBezTo>
                <a:cubicBezTo>
                  <a:pt x="9379" y="4118"/>
                  <a:pt x="9496" y="4133"/>
                  <a:pt x="9612" y="4133"/>
                </a:cubicBezTo>
                <a:cubicBezTo>
                  <a:pt x="10282" y="4133"/>
                  <a:pt x="10902" y="3614"/>
                  <a:pt x="10902" y="2888"/>
                </a:cubicBezTo>
                <a:lnTo>
                  <a:pt x="10902" y="2479"/>
                </a:lnTo>
                <a:close/>
                <a:moveTo>
                  <a:pt x="11721" y="5787"/>
                </a:moveTo>
                <a:lnTo>
                  <a:pt x="11721" y="11457"/>
                </a:lnTo>
                <a:cubicBezTo>
                  <a:pt x="11721" y="11678"/>
                  <a:pt x="11532" y="11835"/>
                  <a:pt x="11280" y="11867"/>
                </a:cubicBezTo>
                <a:lnTo>
                  <a:pt x="1072" y="11867"/>
                </a:lnTo>
                <a:cubicBezTo>
                  <a:pt x="851" y="11867"/>
                  <a:pt x="694" y="11678"/>
                  <a:pt x="694" y="11457"/>
                </a:cubicBezTo>
                <a:lnTo>
                  <a:pt x="694" y="5787"/>
                </a:lnTo>
                <a:close/>
                <a:moveTo>
                  <a:pt x="2825" y="1"/>
                </a:moveTo>
                <a:cubicBezTo>
                  <a:pt x="2180" y="1"/>
                  <a:pt x="1608" y="526"/>
                  <a:pt x="1608" y="1250"/>
                </a:cubicBezTo>
                <a:lnTo>
                  <a:pt x="1608" y="1691"/>
                </a:lnTo>
                <a:lnTo>
                  <a:pt x="1135" y="1691"/>
                </a:lnTo>
                <a:cubicBezTo>
                  <a:pt x="851" y="1691"/>
                  <a:pt x="568" y="1785"/>
                  <a:pt x="379" y="2006"/>
                </a:cubicBezTo>
                <a:cubicBezTo>
                  <a:pt x="158" y="2227"/>
                  <a:pt x="1" y="2542"/>
                  <a:pt x="1" y="2888"/>
                </a:cubicBezTo>
                <a:lnTo>
                  <a:pt x="1" y="11457"/>
                </a:lnTo>
                <a:cubicBezTo>
                  <a:pt x="1" y="12087"/>
                  <a:pt x="486" y="12659"/>
                  <a:pt x="1102" y="12659"/>
                </a:cubicBezTo>
                <a:cubicBezTo>
                  <a:pt x="1134" y="12659"/>
                  <a:pt x="1166" y="12658"/>
                  <a:pt x="1198" y="12655"/>
                </a:cubicBezTo>
                <a:lnTo>
                  <a:pt x="11311" y="12655"/>
                </a:lnTo>
                <a:cubicBezTo>
                  <a:pt x="12004" y="12655"/>
                  <a:pt x="12571" y="12119"/>
                  <a:pt x="12571" y="11457"/>
                </a:cubicBezTo>
                <a:lnTo>
                  <a:pt x="12571" y="2888"/>
                </a:lnTo>
                <a:cubicBezTo>
                  <a:pt x="12571" y="2542"/>
                  <a:pt x="12414" y="2227"/>
                  <a:pt x="12193" y="2006"/>
                </a:cubicBezTo>
                <a:cubicBezTo>
                  <a:pt x="12004" y="1785"/>
                  <a:pt x="11721" y="1691"/>
                  <a:pt x="11437" y="1691"/>
                </a:cubicBezTo>
                <a:lnTo>
                  <a:pt x="10965" y="1691"/>
                </a:lnTo>
                <a:lnTo>
                  <a:pt x="10965" y="1250"/>
                </a:lnTo>
                <a:cubicBezTo>
                  <a:pt x="10965" y="526"/>
                  <a:pt x="10392" y="1"/>
                  <a:pt x="9747" y="1"/>
                </a:cubicBezTo>
                <a:cubicBezTo>
                  <a:pt x="9577" y="1"/>
                  <a:pt x="9402" y="37"/>
                  <a:pt x="9232" y="116"/>
                </a:cubicBezTo>
                <a:cubicBezTo>
                  <a:pt x="8759" y="305"/>
                  <a:pt x="8507" y="746"/>
                  <a:pt x="8507" y="1250"/>
                </a:cubicBezTo>
                <a:lnTo>
                  <a:pt x="8507" y="1691"/>
                </a:lnTo>
                <a:lnTo>
                  <a:pt x="4096" y="1691"/>
                </a:lnTo>
                <a:lnTo>
                  <a:pt x="4096" y="1250"/>
                </a:lnTo>
                <a:cubicBezTo>
                  <a:pt x="4096" y="746"/>
                  <a:pt x="3781" y="305"/>
                  <a:pt x="3340" y="116"/>
                </a:cubicBezTo>
                <a:cubicBezTo>
                  <a:pt x="3170" y="37"/>
                  <a:pt x="2995" y="1"/>
                  <a:pt x="2825" y="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" name="Google Shape;8491;p60">
            <a:extLst>
              <a:ext uri="{FF2B5EF4-FFF2-40B4-BE49-F238E27FC236}">
                <a16:creationId xmlns:a16="http://schemas.microsoft.com/office/drawing/2014/main" id="{2C21606B-5C8C-EBA3-696E-3A4B11FFE929}"/>
              </a:ext>
            </a:extLst>
          </p:cNvPr>
          <p:cNvSpPr/>
          <p:nvPr/>
        </p:nvSpPr>
        <p:spPr>
          <a:xfrm>
            <a:off x="7708508" y="2743148"/>
            <a:ext cx="506364" cy="550024"/>
          </a:xfrm>
          <a:custGeom>
            <a:avLst/>
            <a:gdLst/>
            <a:ahLst/>
            <a:cxnLst/>
            <a:rect l="l" t="t" r="r" b="b"/>
            <a:pathLst>
              <a:path w="12572" h="12660" extrusionOk="0">
                <a:moveTo>
                  <a:pt x="2773" y="840"/>
                </a:moveTo>
                <a:cubicBezTo>
                  <a:pt x="3025" y="840"/>
                  <a:pt x="3183" y="1061"/>
                  <a:pt x="3183" y="1250"/>
                </a:cubicBezTo>
                <a:lnTo>
                  <a:pt x="3183" y="2888"/>
                </a:lnTo>
                <a:cubicBezTo>
                  <a:pt x="3183" y="3140"/>
                  <a:pt x="2962" y="3298"/>
                  <a:pt x="2773" y="3298"/>
                </a:cubicBezTo>
                <a:cubicBezTo>
                  <a:pt x="2553" y="3298"/>
                  <a:pt x="2395" y="3109"/>
                  <a:pt x="2332" y="2888"/>
                </a:cubicBezTo>
                <a:lnTo>
                  <a:pt x="2332" y="1250"/>
                </a:lnTo>
                <a:cubicBezTo>
                  <a:pt x="2332" y="998"/>
                  <a:pt x="2553" y="840"/>
                  <a:pt x="2773" y="840"/>
                </a:cubicBezTo>
                <a:close/>
                <a:moveTo>
                  <a:pt x="9673" y="840"/>
                </a:moveTo>
                <a:cubicBezTo>
                  <a:pt x="9925" y="840"/>
                  <a:pt x="10082" y="1061"/>
                  <a:pt x="10082" y="1250"/>
                </a:cubicBezTo>
                <a:lnTo>
                  <a:pt x="10082" y="2888"/>
                </a:lnTo>
                <a:cubicBezTo>
                  <a:pt x="10082" y="3140"/>
                  <a:pt x="9862" y="3298"/>
                  <a:pt x="9673" y="3298"/>
                </a:cubicBezTo>
                <a:cubicBezTo>
                  <a:pt x="9452" y="3298"/>
                  <a:pt x="9295" y="3109"/>
                  <a:pt x="9232" y="2888"/>
                </a:cubicBezTo>
                <a:lnTo>
                  <a:pt x="9232" y="1250"/>
                </a:lnTo>
                <a:cubicBezTo>
                  <a:pt x="9232" y="998"/>
                  <a:pt x="9452" y="840"/>
                  <a:pt x="9673" y="840"/>
                </a:cubicBezTo>
                <a:close/>
                <a:moveTo>
                  <a:pt x="11374" y="2479"/>
                </a:moveTo>
                <a:cubicBezTo>
                  <a:pt x="11469" y="2479"/>
                  <a:pt x="11595" y="2542"/>
                  <a:pt x="11689" y="2668"/>
                </a:cubicBezTo>
                <a:cubicBezTo>
                  <a:pt x="11752" y="2794"/>
                  <a:pt x="11721" y="2857"/>
                  <a:pt x="11721" y="2983"/>
                </a:cubicBezTo>
                <a:lnTo>
                  <a:pt x="11721" y="4936"/>
                </a:lnTo>
                <a:lnTo>
                  <a:pt x="694" y="4936"/>
                </a:lnTo>
                <a:lnTo>
                  <a:pt x="694" y="2983"/>
                </a:lnTo>
                <a:cubicBezTo>
                  <a:pt x="694" y="2857"/>
                  <a:pt x="694" y="2794"/>
                  <a:pt x="725" y="2668"/>
                </a:cubicBezTo>
                <a:cubicBezTo>
                  <a:pt x="820" y="2542"/>
                  <a:pt x="946" y="2479"/>
                  <a:pt x="1040" y="2479"/>
                </a:cubicBezTo>
                <a:lnTo>
                  <a:pt x="1513" y="2479"/>
                </a:lnTo>
                <a:lnTo>
                  <a:pt x="1513" y="2888"/>
                </a:lnTo>
                <a:cubicBezTo>
                  <a:pt x="1513" y="3614"/>
                  <a:pt x="2132" y="4133"/>
                  <a:pt x="2803" y="4133"/>
                </a:cubicBezTo>
                <a:cubicBezTo>
                  <a:pt x="2919" y="4133"/>
                  <a:pt x="3036" y="4118"/>
                  <a:pt x="3151" y="4085"/>
                </a:cubicBezTo>
                <a:cubicBezTo>
                  <a:pt x="3655" y="3928"/>
                  <a:pt x="4002" y="3455"/>
                  <a:pt x="4002" y="2888"/>
                </a:cubicBezTo>
                <a:lnTo>
                  <a:pt x="4002" y="2479"/>
                </a:lnTo>
                <a:lnTo>
                  <a:pt x="8413" y="2479"/>
                </a:lnTo>
                <a:lnTo>
                  <a:pt x="8413" y="2888"/>
                </a:lnTo>
                <a:cubicBezTo>
                  <a:pt x="8413" y="3455"/>
                  <a:pt x="8759" y="3928"/>
                  <a:pt x="9263" y="4085"/>
                </a:cubicBezTo>
                <a:cubicBezTo>
                  <a:pt x="9379" y="4118"/>
                  <a:pt x="9496" y="4133"/>
                  <a:pt x="9612" y="4133"/>
                </a:cubicBezTo>
                <a:cubicBezTo>
                  <a:pt x="10282" y="4133"/>
                  <a:pt x="10902" y="3614"/>
                  <a:pt x="10902" y="2888"/>
                </a:cubicBezTo>
                <a:lnTo>
                  <a:pt x="10902" y="2479"/>
                </a:lnTo>
                <a:close/>
                <a:moveTo>
                  <a:pt x="11721" y="5787"/>
                </a:moveTo>
                <a:lnTo>
                  <a:pt x="11721" y="11457"/>
                </a:lnTo>
                <a:cubicBezTo>
                  <a:pt x="11721" y="11678"/>
                  <a:pt x="11532" y="11835"/>
                  <a:pt x="11280" y="11867"/>
                </a:cubicBezTo>
                <a:lnTo>
                  <a:pt x="1072" y="11867"/>
                </a:lnTo>
                <a:cubicBezTo>
                  <a:pt x="851" y="11867"/>
                  <a:pt x="694" y="11678"/>
                  <a:pt x="694" y="11457"/>
                </a:cubicBezTo>
                <a:lnTo>
                  <a:pt x="694" y="5787"/>
                </a:lnTo>
                <a:close/>
                <a:moveTo>
                  <a:pt x="2825" y="1"/>
                </a:moveTo>
                <a:cubicBezTo>
                  <a:pt x="2180" y="1"/>
                  <a:pt x="1608" y="526"/>
                  <a:pt x="1608" y="1250"/>
                </a:cubicBezTo>
                <a:lnTo>
                  <a:pt x="1608" y="1691"/>
                </a:lnTo>
                <a:lnTo>
                  <a:pt x="1135" y="1691"/>
                </a:lnTo>
                <a:cubicBezTo>
                  <a:pt x="851" y="1691"/>
                  <a:pt x="568" y="1785"/>
                  <a:pt x="379" y="2006"/>
                </a:cubicBezTo>
                <a:cubicBezTo>
                  <a:pt x="158" y="2227"/>
                  <a:pt x="1" y="2542"/>
                  <a:pt x="1" y="2888"/>
                </a:cubicBezTo>
                <a:lnTo>
                  <a:pt x="1" y="11457"/>
                </a:lnTo>
                <a:cubicBezTo>
                  <a:pt x="1" y="12087"/>
                  <a:pt x="486" y="12659"/>
                  <a:pt x="1102" y="12659"/>
                </a:cubicBezTo>
                <a:cubicBezTo>
                  <a:pt x="1134" y="12659"/>
                  <a:pt x="1166" y="12658"/>
                  <a:pt x="1198" y="12655"/>
                </a:cubicBezTo>
                <a:lnTo>
                  <a:pt x="11311" y="12655"/>
                </a:lnTo>
                <a:cubicBezTo>
                  <a:pt x="12004" y="12655"/>
                  <a:pt x="12571" y="12119"/>
                  <a:pt x="12571" y="11457"/>
                </a:cubicBezTo>
                <a:lnTo>
                  <a:pt x="12571" y="2888"/>
                </a:lnTo>
                <a:cubicBezTo>
                  <a:pt x="12571" y="2542"/>
                  <a:pt x="12414" y="2227"/>
                  <a:pt x="12193" y="2006"/>
                </a:cubicBezTo>
                <a:cubicBezTo>
                  <a:pt x="12004" y="1785"/>
                  <a:pt x="11721" y="1691"/>
                  <a:pt x="11437" y="1691"/>
                </a:cubicBezTo>
                <a:lnTo>
                  <a:pt x="10965" y="1691"/>
                </a:lnTo>
                <a:lnTo>
                  <a:pt x="10965" y="1250"/>
                </a:lnTo>
                <a:cubicBezTo>
                  <a:pt x="10965" y="526"/>
                  <a:pt x="10392" y="1"/>
                  <a:pt x="9747" y="1"/>
                </a:cubicBezTo>
                <a:cubicBezTo>
                  <a:pt x="9577" y="1"/>
                  <a:pt x="9402" y="37"/>
                  <a:pt x="9232" y="116"/>
                </a:cubicBezTo>
                <a:cubicBezTo>
                  <a:pt x="8759" y="305"/>
                  <a:pt x="8507" y="746"/>
                  <a:pt x="8507" y="1250"/>
                </a:cubicBezTo>
                <a:lnTo>
                  <a:pt x="8507" y="1691"/>
                </a:lnTo>
                <a:lnTo>
                  <a:pt x="4096" y="1691"/>
                </a:lnTo>
                <a:lnTo>
                  <a:pt x="4096" y="1250"/>
                </a:lnTo>
                <a:cubicBezTo>
                  <a:pt x="4096" y="746"/>
                  <a:pt x="3781" y="305"/>
                  <a:pt x="3340" y="116"/>
                </a:cubicBezTo>
                <a:cubicBezTo>
                  <a:pt x="3170" y="37"/>
                  <a:pt x="2995" y="1"/>
                  <a:pt x="2825" y="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" name="Google Shape;8908;p61">
            <a:extLst>
              <a:ext uri="{FF2B5EF4-FFF2-40B4-BE49-F238E27FC236}">
                <a16:creationId xmlns:a16="http://schemas.microsoft.com/office/drawing/2014/main" id="{F49C875D-024F-D852-A5B5-516FBBD55DF3}"/>
              </a:ext>
            </a:extLst>
          </p:cNvPr>
          <p:cNvGrpSpPr/>
          <p:nvPr/>
        </p:nvGrpSpPr>
        <p:grpSpPr>
          <a:xfrm>
            <a:off x="6237025" y="3591881"/>
            <a:ext cx="908296" cy="894949"/>
            <a:chOff x="6479471" y="2079003"/>
            <a:chExt cx="348923" cy="348706"/>
          </a:xfrm>
          <a:solidFill>
            <a:schemeClr val="tx1"/>
          </a:solidFill>
        </p:grpSpPr>
        <p:sp>
          <p:nvSpPr>
            <p:cNvPr id="21" name="Google Shape;8909;p61">
              <a:extLst>
                <a:ext uri="{FF2B5EF4-FFF2-40B4-BE49-F238E27FC236}">
                  <a16:creationId xmlns:a16="http://schemas.microsoft.com/office/drawing/2014/main" id="{086311D1-40BB-F223-EA02-ED2E07B98DB3}"/>
                </a:ext>
              </a:extLst>
            </p:cNvPr>
            <p:cNvSpPr/>
            <p:nvPr/>
          </p:nvSpPr>
          <p:spPr>
            <a:xfrm>
              <a:off x="6479471" y="2200291"/>
              <a:ext cx="38170" cy="22566"/>
            </a:xfrm>
            <a:custGeom>
              <a:avLst/>
              <a:gdLst/>
              <a:ahLst/>
              <a:cxnLst/>
              <a:rect l="l" t="t" r="r" b="b"/>
              <a:pathLst>
                <a:path w="1387" h="820" extrusionOk="0">
                  <a:moveTo>
                    <a:pt x="379" y="0"/>
                  </a:moveTo>
                  <a:cubicBezTo>
                    <a:pt x="158" y="0"/>
                    <a:pt x="1" y="189"/>
                    <a:pt x="1" y="378"/>
                  </a:cubicBezTo>
                  <a:cubicBezTo>
                    <a:pt x="1" y="630"/>
                    <a:pt x="190" y="819"/>
                    <a:pt x="379" y="819"/>
                  </a:cubicBezTo>
                  <a:lnTo>
                    <a:pt x="946" y="819"/>
                  </a:lnTo>
                  <a:cubicBezTo>
                    <a:pt x="1166" y="819"/>
                    <a:pt x="1387" y="630"/>
                    <a:pt x="1387" y="378"/>
                  </a:cubicBezTo>
                  <a:cubicBezTo>
                    <a:pt x="1387" y="189"/>
                    <a:pt x="1166" y="0"/>
                    <a:pt x="94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2" name="Google Shape;8910;p61">
              <a:extLst>
                <a:ext uri="{FF2B5EF4-FFF2-40B4-BE49-F238E27FC236}">
                  <a16:creationId xmlns:a16="http://schemas.microsoft.com/office/drawing/2014/main" id="{A01EA498-105A-A407-D5C1-932294DD3804}"/>
                </a:ext>
              </a:extLst>
            </p:cNvPr>
            <p:cNvGrpSpPr/>
            <p:nvPr/>
          </p:nvGrpSpPr>
          <p:grpSpPr>
            <a:xfrm>
              <a:off x="6520582" y="2079003"/>
              <a:ext cx="307811" cy="348706"/>
              <a:chOff x="-60218325" y="2304850"/>
              <a:chExt cx="279625" cy="316775"/>
            </a:xfrm>
            <a:grpFill/>
          </p:grpSpPr>
          <p:sp>
            <p:nvSpPr>
              <p:cNvPr id="23" name="Google Shape;8911;p61">
                <a:extLst>
                  <a:ext uri="{FF2B5EF4-FFF2-40B4-BE49-F238E27FC236}">
                    <a16:creationId xmlns:a16="http://schemas.microsoft.com/office/drawing/2014/main" id="{E22654F5-6DCE-C7B2-047D-C074E3E1E979}"/>
                  </a:ext>
                </a:extLst>
              </p:cNvPr>
              <p:cNvSpPr/>
              <p:nvPr/>
            </p:nvSpPr>
            <p:spPr>
              <a:xfrm>
                <a:off x="-60218325" y="2304850"/>
                <a:ext cx="235525" cy="316775"/>
              </a:xfrm>
              <a:custGeom>
                <a:avLst/>
                <a:gdLst/>
                <a:ahLst/>
                <a:cxnLst/>
                <a:rect l="l" t="t" r="r" b="b"/>
                <a:pathLst>
                  <a:path w="9421" h="12671" extrusionOk="0">
                    <a:moveTo>
                      <a:pt x="4884" y="825"/>
                    </a:moveTo>
                    <a:cubicBezTo>
                      <a:pt x="6994" y="825"/>
                      <a:pt x="8633" y="2463"/>
                      <a:pt x="8633" y="4542"/>
                    </a:cubicBezTo>
                    <a:cubicBezTo>
                      <a:pt x="8570" y="6023"/>
                      <a:pt x="7688" y="7378"/>
                      <a:pt x="6364" y="7945"/>
                    </a:cubicBezTo>
                    <a:cubicBezTo>
                      <a:pt x="6207" y="8039"/>
                      <a:pt x="6112" y="8165"/>
                      <a:pt x="6112" y="8354"/>
                    </a:cubicBezTo>
                    <a:lnTo>
                      <a:pt x="6112" y="8543"/>
                    </a:lnTo>
                    <a:lnTo>
                      <a:pt x="3623" y="8543"/>
                    </a:lnTo>
                    <a:lnTo>
                      <a:pt x="3623" y="8354"/>
                    </a:lnTo>
                    <a:cubicBezTo>
                      <a:pt x="3623" y="8197"/>
                      <a:pt x="3560" y="8039"/>
                      <a:pt x="3403" y="7945"/>
                    </a:cubicBezTo>
                    <a:cubicBezTo>
                      <a:pt x="1828" y="7251"/>
                      <a:pt x="914" y="5582"/>
                      <a:pt x="1229" y="3880"/>
                    </a:cubicBezTo>
                    <a:cubicBezTo>
                      <a:pt x="1481" y="2431"/>
                      <a:pt x="2647" y="1203"/>
                      <a:pt x="4096" y="888"/>
                    </a:cubicBezTo>
                    <a:cubicBezTo>
                      <a:pt x="4379" y="856"/>
                      <a:pt x="4663" y="825"/>
                      <a:pt x="4884" y="825"/>
                    </a:cubicBezTo>
                    <a:close/>
                    <a:moveTo>
                      <a:pt x="6081" y="9362"/>
                    </a:moveTo>
                    <a:lnTo>
                      <a:pt x="6081" y="10213"/>
                    </a:lnTo>
                    <a:lnTo>
                      <a:pt x="3592" y="10213"/>
                    </a:lnTo>
                    <a:lnTo>
                      <a:pt x="3592" y="9362"/>
                    </a:lnTo>
                    <a:close/>
                    <a:moveTo>
                      <a:pt x="5986" y="11032"/>
                    </a:moveTo>
                    <a:cubicBezTo>
                      <a:pt x="5829" y="11505"/>
                      <a:pt x="5419" y="11851"/>
                      <a:pt x="4852" y="11851"/>
                    </a:cubicBezTo>
                    <a:cubicBezTo>
                      <a:pt x="4316" y="11851"/>
                      <a:pt x="3875" y="11505"/>
                      <a:pt x="3686" y="11032"/>
                    </a:cubicBezTo>
                    <a:close/>
                    <a:moveTo>
                      <a:pt x="4842" y="0"/>
                    </a:moveTo>
                    <a:cubicBezTo>
                      <a:pt x="4526" y="0"/>
                      <a:pt x="4202" y="32"/>
                      <a:pt x="3875" y="100"/>
                    </a:cubicBezTo>
                    <a:cubicBezTo>
                      <a:pt x="2111" y="509"/>
                      <a:pt x="693" y="1959"/>
                      <a:pt x="378" y="3723"/>
                    </a:cubicBezTo>
                    <a:cubicBezTo>
                      <a:pt x="0" y="5834"/>
                      <a:pt x="1071" y="7724"/>
                      <a:pt x="2773" y="8575"/>
                    </a:cubicBezTo>
                    <a:lnTo>
                      <a:pt x="2773" y="10591"/>
                    </a:lnTo>
                    <a:cubicBezTo>
                      <a:pt x="2773" y="11725"/>
                      <a:pt x="3718" y="12670"/>
                      <a:pt x="4852" y="12670"/>
                    </a:cubicBezTo>
                    <a:cubicBezTo>
                      <a:pt x="5986" y="12670"/>
                      <a:pt x="6963" y="11725"/>
                      <a:pt x="6963" y="10591"/>
                    </a:cubicBezTo>
                    <a:lnTo>
                      <a:pt x="6963" y="8575"/>
                    </a:lnTo>
                    <a:cubicBezTo>
                      <a:pt x="8444" y="7787"/>
                      <a:pt x="9420" y="6243"/>
                      <a:pt x="9420" y="4511"/>
                    </a:cubicBezTo>
                    <a:cubicBezTo>
                      <a:pt x="9392" y="1995"/>
                      <a:pt x="7331" y="0"/>
                      <a:pt x="484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8912;p61">
                <a:extLst>
                  <a:ext uri="{FF2B5EF4-FFF2-40B4-BE49-F238E27FC236}">
                    <a16:creationId xmlns:a16="http://schemas.microsoft.com/office/drawing/2014/main" id="{8BD2A950-9613-D2B4-68B2-1B2243744EEC}"/>
                  </a:ext>
                </a:extLst>
              </p:cNvPr>
              <p:cNvSpPr/>
              <p:nvPr/>
            </p:nvSpPr>
            <p:spPr>
              <a:xfrm>
                <a:off x="-60127750" y="2347500"/>
                <a:ext cx="62250" cy="145750"/>
              </a:xfrm>
              <a:custGeom>
                <a:avLst/>
                <a:gdLst/>
                <a:ahLst/>
                <a:cxnLst/>
                <a:rect l="l" t="t" r="r" b="b"/>
                <a:pathLst>
                  <a:path w="2490" h="5830" extrusionOk="0">
                    <a:moveTo>
                      <a:pt x="1229" y="1"/>
                    </a:moveTo>
                    <a:cubicBezTo>
                      <a:pt x="1009" y="1"/>
                      <a:pt x="851" y="190"/>
                      <a:pt x="851" y="379"/>
                    </a:cubicBezTo>
                    <a:lnTo>
                      <a:pt x="851" y="662"/>
                    </a:lnTo>
                    <a:cubicBezTo>
                      <a:pt x="378" y="820"/>
                      <a:pt x="0" y="1292"/>
                      <a:pt x="0" y="1828"/>
                    </a:cubicBezTo>
                    <a:cubicBezTo>
                      <a:pt x="0" y="2521"/>
                      <a:pt x="567" y="2899"/>
                      <a:pt x="1009" y="3214"/>
                    </a:cubicBezTo>
                    <a:cubicBezTo>
                      <a:pt x="1324" y="3466"/>
                      <a:pt x="1670" y="3687"/>
                      <a:pt x="1670" y="3939"/>
                    </a:cubicBezTo>
                    <a:cubicBezTo>
                      <a:pt x="1670" y="4159"/>
                      <a:pt x="1481" y="4348"/>
                      <a:pt x="1229" y="4348"/>
                    </a:cubicBezTo>
                    <a:cubicBezTo>
                      <a:pt x="1009" y="4348"/>
                      <a:pt x="851" y="4159"/>
                      <a:pt x="851" y="3939"/>
                    </a:cubicBezTo>
                    <a:cubicBezTo>
                      <a:pt x="851" y="3687"/>
                      <a:pt x="630" y="3498"/>
                      <a:pt x="441" y="3498"/>
                    </a:cubicBezTo>
                    <a:cubicBezTo>
                      <a:pt x="221" y="3498"/>
                      <a:pt x="0" y="3687"/>
                      <a:pt x="0" y="3939"/>
                    </a:cubicBezTo>
                    <a:cubicBezTo>
                      <a:pt x="0" y="4474"/>
                      <a:pt x="378" y="4915"/>
                      <a:pt x="851" y="5104"/>
                    </a:cubicBezTo>
                    <a:lnTo>
                      <a:pt x="851" y="5388"/>
                    </a:lnTo>
                    <a:cubicBezTo>
                      <a:pt x="851" y="5608"/>
                      <a:pt x="1040" y="5829"/>
                      <a:pt x="1229" y="5829"/>
                    </a:cubicBezTo>
                    <a:cubicBezTo>
                      <a:pt x="1481" y="5829"/>
                      <a:pt x="1670" y="5608"/>
                      <a:pt x="1670" y="5388"/>
                    </a:cubicBezTo>
                    <a:lnTo>
                      <a:pt x="1670" y="5104"/>
                    </a:lnTo>
                    <a:cubicBezTo>
                      <a:pt x="2143" y="4947"/>
                      <a:pt x="2489" y="4474"/>
                      <a:pt x="2489" y="3939"/>
                    </a:cubicBezTo>
                    <a:cubicBezTo>
                      <a:pt x="2489" y="3246"/>
                      <a:pt x="1954" y="2868"/>
                      <a:pt x="1513" y="2553"/>
                    </a:cubicBezTo>
                    <a:cubicBezTo>
                      <a:pt x="1198" y="2300"/>
                      <a:pt x="851" y="2080"/>
                      <a:pt x="851" y="1828"/>
                    </a:cubicBezTo>
                    <a:cubicBezTo>
                      <a:pt x="788" y="1607"/>
                      <a:pt x="1009" y="1418"/>
                      <a:pt x="1229" y="1418"/>
                    </a:cubicBezTo>
                    <a:cubicBezTo>
                      <a:pt x="1481" y="1418"/>
                      <a:pt x="1670" y="1607"/>
                      <a:pt x="1670" y="1828"/>
                    </a:cubicBezTo>
                    <a:cubicBezTo>
                      <a:pt x="1670" y="2080"/>
                      <a:pt x="1859" y="2269"/>
                      <a:pt x="2048" y="2269"/>
                    </a:cubicBezTo>
                    <a:cubicBezTo>
                      <a:pt x="2300" y="2269"/>
                      <a:pt x="2489" y="2080"/>
                      <a:pt x="2489" y="1828"/>
                    </a:cubicBezTo>
                    <a:cubicBezTo>
                      <a:pt x="2489" y="1292"/>
                      <a:pt x="2143" y="851"/>
                      <a:pt x="1670" y="662"/>
                    </a:cubicBezTo>
                    <a:lnTo>
                      <a:pt x="1670" y="379"/>
                    </a:lnTo>
                    <a:cubicBezTo>
                      <a:pt x="1670" y="158"/>
                      <a:pt x="1481" y="1"/>
                      <a:pt x="122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8913;p61">
                <a:extLst>
                  <a:ext uri="{FF2B5EF4-FFF2-40B4-BE49-F238E27FC236}">
                    <a16:creationId xmlns:a16="http://schemas.microsoft.com/office/drawing/2014/main" id="{160EC9DE-ECE5-BF2C-0021-C2E465B82B2A}"/>
                  </a:ext>
                </a:extLst>
              </p:cNvPr>
              <p:cNvSpPr/>
              <p:nvPr/>
            </p:nvSpPr>
            <p:spPr>
              <a:xfrm>
                <a:off x="-60212825" y="2510750"/>
                <a:ext cx="32325" cy="30325"/>
              </a:xfrm>
              <a:custGeom>
                <a:avLst/>
                <a:gdLst/>
                <a:ahLst/>
                <a:cxnLst/>
                <a:rect l="l" t="t" r="r" b="b"/>
                <a:pathLst>
                  <a:path w="1293" h="1213" extrusionOk="0">
                    <a:moveTo>
                      <a:pt x="836" y="0"/>
                    </a:moveTo>
                    <a:cubicBezTo>
                      <a:pt x="725" y="0"/>
                      <a:pt x="615" y="39"/>
                      <a:pt x="536" y="118"/>
                    </a:cubicBezTo>
                    <a:lnTo>
                      <a:pt x="158" y="496"/>
                    </a:lnTo>
                    <a:cubicBezTo>
                      <a:pt x="1" y="654"/>
                      <a:pt x="1" y="906"/>
                      <a:pt x="158" y="1095"/>
                    </a:cubicBezTo>
                    <a:cubicBezTo>
                      <a:pt x="237" y="1174"/>
                      <a:pt x="340" y="1213"/>
                      <a:pt x="442" y="1213"/>
                    </a:cubicBezTo>
                    <a:cubicBezTo>
                      <a:pt x="544" y="1213"/>
                      <a:pt x="647" y="1174"/>
                      <a:pt x="725" y="1095"/>
                    </a:cubicBezTo>
                    <a:lnTo>
                      <a:pt x="1135" y="717"/>
                    </a:lnTo>
                    <a:cubicBezTo>
                      <a:pt x="1293" y="559"/>
                      <a:pt x="1293" y="276"/>
                      <a:pt x="1135" y="118"/>
                    </a:cubicBezTo>
                    <a:cubicBezTo>
                      <a:pt x="1056" y="39"/>
                      <a:pt x="946" y="0"/>
                      <a:pt x="83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8914;p61">
                <a:extLst>
                  <a:ext uri="{FF2B5EF4-FFF2-40B4-BE49-F238E27FC236}">
                    <a16:creationId xmlns:a16="http://schemas.microsoft.com/office/drawing/2014/main" id="{614A90DD-7DBF-AD15-1C36-379A716FE2D6}"/>
                  </a:ext>
                </a:extLst>
              </p:cNvPr>
              <p:cNvSpPr/>
              <p:nvPr/>
            </p:nvSpPr>
            <p:spPr>
              <a:xfrm>
                <a:off x="-60012750" y="2310675"/>
                <a:ext cx="32300" cy="30350"/>
              </a:xfrm>
              <a:custGeom>
                <a:avLst/>
                <a:gdLst/>
                <a:ahLst/>
                <a:cxnLst/>
                <a:rect l="l" t="t" r="r" b="b"/>
                <a:pathLst>
                  <a:path w="1292" h="1214" extrusionOk="0">
                    <a:moveTo>
                      <a:pt x="835" y="1"/>
                    </a:moveTo>
                    <a:cubicBezTo>
                      <a:pt x="725" y="1"/>
                      <a:pt x="614" y="40"/>
                      <a:pt x="536" y="119"/>
                    </a:cubicBezTo>
                    <a:lnTo>
                      <a:pt x="126" y="528"/>
                    </a:lnTo>
                    <a:cubicBezTo>
                      <a:pt x="0" y="686"/>
                      <a:pt x="0" y="938"/>
                      <a:pt x="126" y="1096"/>
                    </a:cubicBezTo>
                    <a:cubicBezTo>
                      <a:pt x="205" y="1174"/>
                      <a:pt x="315" y="1214"/>
                      <a:pt x="425" y="1214"/>
                    </a:cubicBezTo>
                    <a:cubicBezTo>
                      <a:pt x="536" y="1214"/>
                      <a:pt x="646" y="1174"/>
                      <a:pt x="725" y="1096"/>
                    </a:cubicBezTo>
                    <a:lnTo>
                      <a:pt x="1134" y="718"/>
                    </a:lnTo>
                    <a:cubicBezTo>
                      <a:pt x="1292" y="560"/>
                      <a:pt x="1292" y="276"/>
                      <a:pt x="1134" y="119"/>
                    </a:cubicBezTo>
                    <a:cubicBezTo>
                      <a:pt x="1056" y="40"/>
                      <a:pt x="945" y="1"/>
                      <a:pt x="83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8915;p61">
                <a:extLst>
                  <a:ext uri="{FF2B5EF4-FFF2-40B4-BE49-F238E27FC236}">
                    <a16:creationId xmlns:a16="http://schemas.microsoft.com/office/drawing/2014/main" id="{F32420CD-4E59-74DE-5F52-79690C6E7F3C}"/>
                  </a:ext>
                </a:extLst>
              </p:cNvPr>
              <p:cNvSpPr/>
              <p:nvPr/>
            </p:nvSpPr>
            <p:spPr>
              <a:xfrm>
                <a:off x="-60012750" y="2510750"/>
                <a:ext cx="32300" cy="30325"/>
              </a:xfrm>
              <a:custGeom>
                <a:avLst/>
                <a:gdLst/>
                <a:ahLst/>
                <a:cxnLst/>
                <a:rect l="l" t="t" r="r" b="b"/>
                <a:pathLst>
                  <a:path w="1292" h="1213" extrusionOk="0">
                    <a:moveTo>
                      <a:pt x="425" y="0"/>
                    </a:moveTo>
                    <a:cubicBezTo>
                      <a:pt x="315" y="0"/>
                      <a:pt x="205" y="39"/>
                      <a:pt x="126" y="118"/>
                    </a:cubicBezTo>
                    <a:cubicBezTo>
                      <a:pt x="0" y="276"/>
                      <a:pt x="0" y="559"/>
                      <a:pt x="126" y="717"/>
                    </a:cubicBezTo>
                    <a:lnTo>
                      <a:pt x="536" y="1095"/>
                    </a:lnTo>
                    <a:cubicBezTo>
                      <a:pt x="614" y="1174"/>
                      <a:pt x="725" y="1213"/>
                      <a:pt x="835" y="1213"/>
                    </a:cubicBezTo>
                    <a:cubicBezTo>
                      <a:pt x="945" y="1213"/>
                      <a:pt x="1056" y="1174"/>
                      <a:pt x="1134" y="1095"/>
                    </a:cubicBezTo>
                    <a:cubicBezTo>
                      <a:pt x="1292" y="937"/>
                      <a:pt x="1292" y="654"/>
                      <a:pt x="1134" y="496"/>
                    </a:cubicBezTo>
                    <a:lnTo>
                      <a:pt x="725" y="118"/>
                    </a:lnTo>
                    <a:cubicBezTo>
                      <a:pt x="646" y="39"/>
                      <a:pt x="536" y="0"/>
                      <a:pt x="42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8916;p61">
                <a:extLst>
                  <a:ext uri="{FF2B5EF4-FFF2-40B4-BE49-F238E27FC236}">
                    <a16:creationId xmlns:a16="http://schemas.microsoft.com/office/drawing/2014/main" id="{F285452F-6020-C822-3FFA-D5830506DEE9}"/>
                  </a:ext>
                </a:extLst>
              </p:cNvPr>
              <p:cNvSpPr/>
              <p:nvPr/>
            </p:nvSpPr>
            <p:spPr>
              <a:xfrm>
                <a:off x="-60212825" y="2310675"/>
                <a:ext cx="32325" cy="30350"/>
              </a:xfrm>
              <a:custGeom>
                <a:avLst/>
                <a:gdLst/>
                <a:ahLst/>
                <a:cxnLst/>
                <a:rect l="l" t="t" r="r" b="b"/>
                <a:pathLst>
                  <a:path w="1293" h="1214" extrusionOk="0">
                    <a:moveTo>
                      <a:pt x="442" y="1"/>
                    </a:moveTo>
                    <a:cubicBezTo>
                      <a:pt x="340" y="1"/>
                      <a:pt x="237" y="40"/>
                      <a:pt x="158" y="119"/>
                    </a:cubicBezTo>
                    <a:cubicBezTo>
                      <a:pt x="1" y="276"/>
                      <a:pt x="1" y="560"/>
                      <a:pt x="158" y="718"/>
                    </a:cubicBezTo>
                    <a:lnTo>
                      <a:pt x="536" y="1096"/>
                    </a:lnTo>
                    <a:cubicBezTo>
                      <a:pt x="615" y="1174"/>
                      <a:pt x="725" y="1214"/>
                      <a:pt x="836" y="1214"/>
                    </a:cubicBezTo>
                    <a:cubicBezTo>
                      <a:pt x="946" y="1214"/>
                      <a:pt x="1056" y="1174"/>
                      <a:pt x="1135" y="1096"/>
                    </a:cubicBezTo>
                    <a:cubicBezTo>
                      <a:pt x="1293" y="938"/>
                      <a:pt x="1293" y="686"/>
                      <a:pt x="1135" y="528"/>
                    </a:cubicBezTo>
                    <a:lnTo>
                      <a:pt x="725" y="119"/>
                    </a:lnTo>
                    <a:cubicBezTo>
                      <a:pt x="647" y="40"/>
                      <a:pt x="544" y="1"/>
                      <a:pt x="442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8917;p61">
                <a:extLst>
                  <a:ext uri="{FF2B5EF4-FFF2-40B4-BE49-F238E27FC236}">
                    <a16:creationId xmlns:a16="http://schemas.microsoft.com/office/drawing/2014/main" id="{6D43408D-CEAA-C5C7-B077-E1AA9493833D}"/>
                  </a:ext>
                </a:extLst>
              </p:cNvPr>
              <p:cNvSpPr/>
              <p:nvPr/>
            </p:nvSpPr>
            <p:spPr>
              <a:xfrm>
                <a:off x="-59974175" y="2415250"/>
                <a:ext cx="35475" cy="20500"/>
              </a:xfrm>
              <a:custGeom>
                <a:avLst/>
                <a:gdLst/>
                <a:ahLst/>
                <a:cxnLst/>
                <a:rect l="l" t="t" r="r" b="b"/>
                <a:pathLst>
                  <a:path w="1419" h="820" extrusionOk="0">
                    <a:moveTo>
                      <a:pt x="442" y="0"/>
                    </a:moveTo>
                    <a:cubicBezTo>
                      <a:pt x="221" y="0"/>
                      <a:pt x="1" y="189"/>
                      <a:pt x="1" y="378"/>
                    </a:cubicBezTo>
                    <a:cubicBezTo>
                      <a:pt x="1" y="630"/>
                      <a:pt x="221" y="819"/>
                      <a:pt x="442" y="819"/>
                    </a:cubicBezTo>
                    <a:lnTo>
                      <a:pt x="1009" y="819"/>
                    </a:lnTo>
                    <a:cubicBezTo>
                      <a:pt x="1230" y="819"/>
                      <a:pt x="1387" y="630"/>
                      <a:pt x="1387" y="378"/>
                    </a:cubicBezTo>
                    <a:cubicBezTo>
                      <a:pt x="1419" y="189"/>
                      <a:pt x="1230" y="0"/>
                      <a:pt x="100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1" name="Google Shape;191;p31">
            <a:extLst>
              <a:ext uri="{FF2B5EF4-FFF2-40B4-BE49-F238E27FC236}">
                <a16:creationId xmlns:a16="http://schemas.microsoft.com/office/drawing/2014/main" id="{C1F2F5B8-742F-83F8-2B1D-598F17CAE9D2}"/>
              </a:ext>
            </a:extLst>
          </p:cNvPr>
          <p:cNvSpPr txBox="1">
            <a:spLocks/>
          </p:cNvSpPr>
          <p:nvPr/>
        </p:nvSpPr>
        <p:spPr>
          <a:xfrm>
            <a:off x="7145321" y="3683261"/>
            <a:ext cx="192037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9pPr>
          </a:lstStyle>
          <a:p>
            <a:r>
              <a:rPr lang="es-ES" sz="4400" dirty="0"/>
              <a:t>5€ / M</a:t>
            </a:r>
          </a:p>
        </p:txBody>
      </p:sp>
      <p:grpSp>
        <p:nvGrpSpPr>
          <p:cNvPr id="32" name="Google Shape;8852;p61">
            <a:extLst>
              <a:ext uri="{FF2B5EF4-FFF2-40B4-BE49-F238E27FC236}">
                <a16:creationId xmlns:a16="http://schemas.microsoft.com/office/drawing/2014/main" id="{E70456A5-843F-716B-F0A9-2DF091C84F2F}"/>
              </a:ext>
            </a:extLst>
          </p:cNvPr>
          <p:cNvGrpSpPr>
            <a:grpSpLocks noChangeAspect="1"/>
          </p:cNvGrpSpPr>
          <p:nvPr/>
        </p:nvGrpSpPr>
        <p:grpSpPr>
          <a:xfrm>
            <a:off x="430458" y="2389756"/>
            <a:ext cx="980347" cy="985339"/>
            <a:chOff x="-62150375" y="2297875"/>
            <a:chExt cx="314275" cy="315875"/>
          </a:xfrm>
          <a:solidFill>
            <a:schemeClr val="bg1"/>
          </a:solidFill>
        </p:grpSpPr>
        <p:sp>
          <p:nvSpPr>
            <p:cNvPr id="33" name="Google Shape;8853;p61">
              <a:extLst>
                <a:ext uri="{FF2B5EF4-FFF2-40B4-BE49-F238E27FC236}">
                  <a16:creationId xmlns:a16="http://schemas.microsoft.com/office/drawing/2014/main" id="{2473A30C-3BFF-7635-BD84-86A797466C1C}"/>
                </a:ext>
              </a:extLst>
            </p:cNvPr>
            <p:cNvSpPr/>
            <p:nvPr/>
          </p:nvSpPr>
          <p:spPr>
            <a:xfrm>
              <a:off x="-61994425" y="2297875"/>
              <a:ext cx="64600" cy="69925"/>
            </a:xfrm>
            <a:custGeom>
              <a:avLst/>
              <a:gdLst/>
              <a:ahLst/>
              <a:cxnLst/>
              <a:rect l="l" t="t" r="r" b="b"/>
              <a:pathLst>
                <a:path w="2584" h="2797" extrusionOk="0">
                  <a:moveTo>
                    <a:pt x="1324" y="1"/>
                  </a:moveTo>
                  <a:cubicBezTo>
                    <a:pt x="1072" y="1"/>
                    <a:pt x="883" y="190"/>
                    <a:pt x="883" y="442"/>
                  </a:cubicBezTo>
                  <a:lnTo>
                    <a:pt x="883" y="1387"/>
                  </a:lnTo>
                  <a:lnTo>
                    <a:pt x="757" y="1261"/>
                  </a:lnTo>
                  <a:cubicBezTo>
                    <a:pt x="678" y="1182"/>
                    <a:pt x="568" y="1143"/>
                    <a:pt x="457" y="1143"/>
                  </a:cubicBezTo>
                  <a:cubicBezTo>
                    <a:pt x="347" y="1143"/>
                    <a:pt x="237" y="1182"/>
                    <a:pt x="158" y="1261"/>
                  </a:cubicBezTo>
                  <a:cubicBezTo>
                    <a:pt x="1" y="1419"/>
                    <a:pt x="1" y="1702"/>
                    <a:pt x="158" y="1860"/>
                  </a:cubicBezTo>
                  <a:lnTo>
                    <a:pt x="1009" y="2679"/>
                  </a:lnTo>
                  <a:cubicBezTo>
                    <a:pt x="1088" y="2758"/>
                    <a:pt x="1190" y="2797"/>
                    <a:pt x="1292" y="2797"/>
                  </a:cubicBezTo>
                  <a:cubicBezTo>
                    <a:pt x="1395" y="2797"/>
                    <a:pt x="1497" y="2758"/>
                    <a:pt x="1576" y="2679"/>
                  </a:cubicBezTo>
                  <a:lnTo>
                    <a:pt x="2426" y="1860"/>
                  </a:lnTo>
                  <a:cubicBezTo>
                    <a:pt x="2584" y="1702"/>
                    <a:pt x="2584" y="1419"/>
                    <a:pt x="2426" y="1261"/>
                  </a:cubicBezTo>
                  <a:cubicBezTo>
                    <a:pt x="2348" y="1182"/>
                    <a:pt x="2237" y="1143"/>
                    <a:pt x="2127" y="1143"/>
                  </a:cubicBezTo>
                  <a:cubicBezTo>
                    <a:pt x="2017" y="1143"/>
                    <a:pt x="1907" y="1182"/>
                    <a:pt x="1828" y="1261"/>
                  </a:cubicBezTo>
                  <a:lnTo>
                    <a:pt x="1702" y="1387"/>
                  </a:lnTo>
                  <a:lnTo>
                    <a:pt x="1702" y="442"/>
                  </a:lnTo>
                  <a:cubicBezTo>
                    <a:pt x="1733" y="190"/>
                    <a:pt x="1544" y="1"/>
                    <a:pt x="132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8854;p61">
              <a:extLst>
                <a:ext uri="{FF2B5EF4-FFF2-40B4-BE49-F238E27FC236}">
                  <a16:creationId xmlns:a16="http://schemas.microsoft.com/office/drawing/2014/main" id="{BD366275-F659-901A-76C0-60C8592ACA31}"/>
                </a:ext>
              </a:extLst>
            </p:cNvPr>
            <p:cNvSpPr/>
            <p:nvPr/>
          </p:nvSpPr>
          <p:spPr>
            <a:xfrm>
              <a:off x="-62150375" y="2338050"/>
              <a:ext cx="314275" cy="275700"/>
            </a:xfrm>
            <a:custGeom>
              <a:avLst/>
              <a:gdLst/>
              <a:ahLst/>
              <a:cxnLst/>
              <a:rect l="l" t="t" r="r" b="b"/>
              <a:pathLst>
                <a:path w="12571" h="11028" extrusionOk="0">
                  <a:moveTo>
                    <a:pt x="11752" y="2805"/>
                  </a:moveTo>
                  <a:lnTo>
                    <a:pt x="11059" y="6932"/>
                  </a:lnTo>
                  <a:lnTo>
                    <a:pt x="3970" y="6932"/>
                  </a:lnTo>
                  <a:lnTo>
                    <a:pt x="3183" y="2805"/>
                  </a:lnTo>
                  <a:close/>
                  <a:moveTo>
                    <a:pt x="5199" y="9421"/>
                  </a:moveTo>
                  <a:cubicBezTo>
                    <a:pt x="5388" y="9452"/>
                    <a:pt x="5514" y="9610"/>
                    <a:pt x="5514" y="9830"/>
                  </a:cubicBezTo>
                  <a:cubicBezTo>
                    <a:pt x="5514" y="10051"/>
                    <a:pt x="5293" y="10240"/>
                    <a:pt x="5073" y="10240"/>
                  </a:cubicBezTo>
                  <a:cubicBezTo>
                    <a:pt x="4821" y="10240"/>
                    <a:pt x="4663" y="10051"/>
                    <a:pt x="4663" y="9830"/>
                  </a:cubicBezTo>
                  <a:cubicBezTo>
                    <a:pt x="4663" y="9610"/>
                    <a:pt x="4789" y="9452"/>
                    <a:pt x="4978" y="9421"/>
                  </a:cubicBezTo>
                  <a:close/>
                  <a:moveTo>
                    <a:pt x="9830" y="9421"/>
                  </a:moveTo>
                  <a:cubicBezTo>
                    <a:pt x="10019" y="9452"/>
                    <a:pt x="10145" y="9610"/>
                    <a:pt x="10145" y="9830"/>
                  </a:cubicBezTo>
                  <a:cubicBezTo>
                    <a:pt x="10145" y="10051"/>
                    <a:pt x="9956" y="10240"/>
                    <a:pt x="9704" y="10240"/>
                  </a:cubicBezTo>
                  <a:cubicBezTo>
                    <a:pt x="9484" y="10240"/>
                    <a:pt x="9326" y="10051"/>
                    <a:pt x="9326" y="9830"/>
                  </a:cubicBezTo>
                  <a:cubicBezTo>
                    <a:pt x="9358" y="9610"/>
                    <a:pt x="9484" y="9452"/>
                    <a:pt x="9673" y="9421"/>
                  </a:cubicBezTo>
                  <a:close/>
                  <a:moveTo>
                    <a:pt x="284" y="1"/>
                  </a:moveTo>
                  <a:cubicBezTo>
                    <a:pt x="190" y="64"/>
                    <a:pt x="1" y="253"/>
                    <a:pt x="1" y="473"/>
                  </a:cubicBezTo>
                  <a:cubicBezTo>
                    <a:pt x="1" y="725"/>
                    <a:pt x="190" y="883"/>
                    <a:pt x="379" y="883"/>
                  </a:cubicBezTo>
                  <a:lnTo>
                    <a:pt x="1954" y="883"/>
                  </a:lnTo>
                  <a:lnTo>
                    <a:pt x="3151" y="7058"/>
                  </a:lnTo>
                  <a:cubicBezTo>
                    <a:pt x="2710" y="7247"/>
                    <a:pt x="2427" y="7688"/>
                    <a:pt x="2427" y="8192"/>
                  </a:cubicBezTo>
                  <a:cubicBezTo>
                    <a:pt x="2427" y="8885"/>
                    <a:pt x="2994" y="9421"/>
                    <a:pt x="3655" y="9421"/>
                  </a:cubicBezTo>
                  <a:lnTo>
                    <a:pt x="3844" y="9421"/>
                  </a:lnTo>
                  <a:cubicBezTo>
                    <a:pt x="3813" y="9547"/>
                    <a:pt x="3781" y="9704"/>
                    <a:pt x="3781" y="9830"/>
                  </a:cubicBezTo>
                  <a:cubicBezTo>
                    <a:pt x="3781" y="10492"/>
                    <a:pt x="4317" y="11027"/>
                    <a:pt x="5010" y="11027"/>
                  </a:cubicBezTo>
                  <a:cubicBezTo>
                    <a:pt x="5672" y="11027"/>
                    <a:pt x="6207" y="10492"/>
                    <a:pt x="6207" y="9830"/>
                  </a:cubicBezTo>
                  <a:cubicBezTo>
                    <a:pt x="6207" y="9673"/>
                    <a:pt x="6176" y="9547"/>
                    <a:pt x="6144" y="9421"/>
                  </a:cubicBezTo>
                  <a:lnTo>
                    <a:pt x="8475" y="9421"/>
                  </a:lnTo>
                  <a:cubicBezTo>
                    <a:pt x="8412" y="9547"/>
                    <a:pt x="8381" y="9704"/>
                    <a:pt x="8381" y="9830"/>
                  </a:cubicBezTo>
                  <a:cubicBezTo>
                    <a:pt x="8381" y="10492"/>
                    <a:pt x="8948" y="11027"/>
                    <a:pt x="9610" y="11027"/>
                  </a:cubicBezTo>
                  <a:cubicBezTo>
                    <a:pt x="10271" y="11027"/>
                    <a:pt x="10870" y="10492"/>
                    <a:pt x="10870" y="9830"/>
                  </a:cubicBezTo>
                  <a:cubicBezTo>
                    <a:pt x="10870" y="9673"/>
                    <a:pt x="10838" y="9547"/>
                    <a:pt x="10775" y="9421"/>
                  </a:cubicBezTo>
                  <a:lnTo>
                    <a:pt x="11405" y="9421"/>
                  </a:lnTo>
                  <a:cubicBezTo>
                    <a:pt x="11657" y="9421"/>
                    <a:pt x="11815" y="9231"/>
                    <a:pt x="11815" y="9042"/>
                  </a:cubicBezTo>
                  <a:cubicBezTo>
                    <a:pt x="11815" y="8822"/>
                    <a:pt x="11626" y="8601"/>
                    <a:pt x="11405" y="8601"/>
                  </a:cubicBezTo>
                  <a:lnTo>
                    <a:pt x="3529" y="8601"/>
                  </a:lnTo>
                  <a:cubicBezTo>
                    <a:pt x="3309" y="8601"/>
                    <a:pt x="3151" y="8412"/>
                    <a:pt x="3151" y="8160"/>
                  </a:cubicBezTo>
                  <a:cubicBezTo>
                    <a:pt x="3151" y="7940"/>
                    <a:pt x="3340" y="7719"/>
                    <a:pt x="3529" y="7719"/>
                  </a:cubicBezTo>
                  <a:lnTo>
                    <a:pt x="11311" y="7719"/>
                  </a:lnTo>
                  <a:cubicBezTo>
                    <a:pt x="11500" y="7719"/>
                    <a:pt x="11689" y="7562"/>
                    <a:pt x="11689" y="7373"/>
                  </a:cubicBezTo>
                  <a:lnTo>
                    <a:pt x="12508" y="2426"/>
                  </a:lnTo>
                  <a:cubicBezTo>
                    <a:pt x="12571" y="2174"/>
                    <a:pt x="12351" y="1954"/>
                    <a:pt x="12130" y="1954"/>
                  </a:cubicBezTo>
                  <a:lnTo>
                    <a:pt x="2899" y="1954"/>
                  </a:lnTo>
                  <a:lnTo>
                    <a:pt x="2584" y="379"/>
                  </a:lnTo>
                  <a:cubicBezTo>
                    <a:pt x="2553" y="158"/>
                    <a:pt x="2395" y="1"/>
                    <a:pt x="220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8855;p61">
              <a:extLst>
                <a:ext uri="{FF2B5EF4-FFF2-40B4-BE49-F238E27FC236}">
                  <a16:creationId xmlns:a16="http://schemas.microsoft.com/office/drawing/2014/main" id="{1E3066DA-AC74-8A2A-71BB-8E2F54ECA3C4}"/>
                </a:ext>
              </a:extLst>
            </p:cNvPr>
            <p:cNvSpPr/>
            <p:nvPr/>
          </p:nvSpPr>
          <p:spPr>
            <a:xfrm>
              <a:off x="-61972375" y="2430200"/>
              <a:ext cx="20500" cy="60675"/>
            </a:xfrm>
            <a:custGeom>
              <a:avLst/>
              <a:gdLst/>
              <a:ahLst/>
              <a:cxnLst/>
              <a:rect l="l" t="t" r="r" b="b"/>
              <a:pathLst>
                <a:path w="820" h="2427" extrusionOk="0">
                  <a:moveTo>
                    <a:pt x="442" y="1"/>
                  </a:moveTo>
                  <a:cubicBezTo>
                    <a:pt x="190" y="1"/>
                    <a:pt x="1" y="190"/>
                    <a:pt x="1" y="379"/>
                  </a:cubicBezTo>
                  <a:lnTo>
                    <a:pt x="1" y="2048"/>
                  </a:lnTo>
                  <a:cubicBezTo>
                    <a:pt x="32" y="2269"/>
                    <a:pt x="221" y="2427"/>
                    <a:pt x="442" y="2427"/>
                  </a:cubicBezTo>
                  <a:cubicBezTo>
                    <a:pt x="662" y="2427"/>
                    <a:pt x="820" y="2237"/>
                    <a:pt x="820" y="2048"/>
                  </a:cubicBezTo>
                  <a:lnTo>
                    <a:pt x="820" y="379"/>
                  </a:lnTo>
                  <a:cubicBezTo>
                    <a:pt x="820" y="158"/>
                    <a:pt x="631" y="1"/>
                    <a:pt x="44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8856;p61">
              <a:extLst>
                <a:ext uri="{FF2B5EF4-FFF2-40B4-BE49-F238E27FC236}">
                  <a16:creationId xmlns:a16="http://schemas.microsoft.com/office/drawing/2014/main" id="{62E52A97-AC3A-6161-CE86-29CD1E2EC575}"/>
                </a:ext>
              </a:extLst>
            </p:cNvPr>
            <p:cNvSpPr/>
            <p:nvPr/>
          </p:nvSpPr>
          <p:spPr>
            <a:xfrm>
              <a:off x="-61909350" y="2430200"/>
              <a:ext cx="19700" cy="60675"/>
            </a:xfrm>
            <a:custGeom>
              <a:avLst/>
              <a:gdLst/>
              <a:ahLst/>
              <a:cxnLst/>
              <a:rect l="l" t="t" r="r" b="b"/>
              <a:pathLst>
                <a:path w="788" h="2427" extrusionOk="0">
                  <a:moveTo>
                    <a:pt x="378" y="1"/>
                  </a:moveTo>
                  <a:cubicBezTo>
                    <a:pt x="189" y="1"/>
                    <a:pt x="0" y="190"/>
                    <a:pt x="0" y="379"/>
                  </a:cubicBezTo>
                  <a:lnTo>
                    <a:pt x="0" y="2048"/>
                  </a:lnTo>
                  <a:cubicBezTo>
                    <a:pt x="0" y="2269"/>
                    <a:pt x="189" y="2427"/>
                    <a:pt x="378" y="2427"/>
                  </a:cubicBezTo>
                  <a:cubicBezTo>
                    <a:pt x="630" y="2427"/>
                    <a:pt x="788" y="2237"/>
                    <a:pt x="788" y="2048"/>
                  </a:cubicBezTo>
                  <a:lnTo>
                    <a:pt x="788" y="379"/>
                  </a:lnTo>
                  <a:cubicBezTo>
                    <a:pt x="788" y="158"/>
                    <a:pt x="599" y="1"/>
                    <a:pt x="37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8857;p61">
              <a:extLst>
                <a:ext uri="{FF2B5EF4-FFF2-40B4-BE49-F238E27FC236}">
                  <a16:creationId xmlns:a16="http://schemas.microsoft.com/office/drawing/2014/main" id="{C85DB208-D165-227B-C0D6-2E648D3B6ABB}"/>
                </a:ext>
              </a:extLst>
            </p:cNvPr>
            <p:cNvSpPr/>
            <p:nvPr/>
          </p:nvSpPr>
          <p:spPr>
            <a:xfrm>
              <a:off x="-62033800" y="2430200"/>
              <a:ext cx="21275" cy="60675"/>
            </a:xfrm>
            <a:custGeom>
              <a:avLst/>
              <a:gdLst/>
              <a:ahLst/>
              <a:cxnLst/>
              <a:rect l="l" t="t" r="r" b="b"/>
              <a:pathLst>
                <a:path w="851" h="2427" extrusionOk="0">
                  <a:moveTo>
                    <a:pt x="410" y="1"/>
                  </a:moveTo>
                  <a:cubicBezTo>
                    <a:pt x="158" y="1"/>
                    <a:pt x="0" y="190"/>
                    <a:pt x="0" y="379"/>
                  </a:cubicBezTo>
                  <a:lnTo>
                    <a:pt x="0" y="2048"/>
                  </a:lnTo>
                  <a:cubicBezTo>
                    <a:pt x="0" y="2269"/>
                    <a:pt x="221" y="2427"/>
                    <a:pt x="410" y="2427"/>
                  </a:cubicBezTo>
                  <a:cubicBezTo>
                    <a:pt x="630" y="2427"/>
                    <a:pt x="851" y="2237"/>
                    <a:pt x="851" y="2048"/>
                  </a:cubicBezTo>
                  <a:lnTo>
                    <a:pt x="851" y="379"/>
                  </a:lnTo>
                  <a:cubicBezTo>
                    <a:pt x="851" y="158"/>
                    <a:pt x="630" y="1"/>
                    <a:pt x="41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" name="Google Shape;8823;p61">
            <a:extLst>
              <a:ext uri="{FF2B5EF4-FFF2-40B4-BE49-F238E27FC236}">
                <a16:creationId xmlns:a16="http://schemas.microsoft.com/office/drawing/2014/main" id="{545835B0-E768-4522-FBD6-F9B61359CDE8}"/>
              </a:ext>
            </a:extLst>
          </p:cNvPr>
          <p:cNvGrpSpPr/>
          <p:nvPr/>
        </p:nvGrpSpPr>
        <p:grpSpPr>
          <a:xfrm>
            <a:off x="1867796" y="2571750"/>
            <a:ext cx="828114" cy="768161"/>
            <a:chOff x="-62518200" y="2692475"/>
            <a:chExt cx="318225" cy="289100"/>
          </a:xfrm>
          <a:solidFill>
            <a:schemeClr val="bg1"/>
          </a:solidFill>
        </p:grpSpPr>
        <p:sp>
          <p:nvSpPr>
            <p:cNvPr id="39" name="Google Shape;8824;p61">
              <a:extLst>
                <a:ext uri="{FF2B5EF4-FFF2-40B4-BE49-F238E27FC236}">
                  <a16:creationId xmlns:a16="http://schemas.microsoft.com/office/drawing/2014/main" id="{525C9C96-DF5E-2DAD-B453-D6EC74F036BF}"/>
                </a:ext>
              </a:extLst>
            </p:cNvPr>
            <p:cNvSpPr/>
            <p:nvPr/>
          </p:nvSpPr>
          <p:spPr>
            <a:xfrm>
              <a:off x="-62518200" y="2692475"/>
              <a:ext cx="318225" cy="289100"/>
            </a:xfrm>
            <a:custGeom>
              <a:avLst/>
              <a:gdLst/>
              <a:ahLst/>
              <a:cxnLst/>
              <a:rect l="l" t="t" r="r" b="b"/>
              <a:pathLst>
                <a:path w="12729" h="11564" extrusionOk="0">
                  <a:moveTo>
                    <a:pt x="3750" y="851"/>
                  </a:moveTo>
                  <a:cubicBezTo>
                    <a:pt x="5420" y="851"/>
                    <a:pt x="6617" y="1513"/>
                    <a:pt x="6617" y="2112"/>
                  </a:cubicBezTo>
                  <a:cubicBezTo>
                    <a:pt x="6617" y="2679"/>
                    <a:pt x="5420" y="3309"/>
                    <a:pt x="3750" y="3309"/>
                  </a:cubicBezTo>
                  <a:cubicBezTo>
                    <a:pt x="2206" y="3309"/>
                    <a:pt x="851" y="2679"/>
                    <a:pt x="851" y="2112"/>
                  </a:cubicBezTo>
                  <a:cubicBezTo>
                    <a:pt x="851" y="1481"/>
                    <a:pt x="2112" y="851"/>
                    <a:pt x="3750" y="851"/>
                  </a:cubicBezTo>
                  <a:close/>
                  <a:moveTo>
                    <a:pt x="6617" y="3403"/>
                  </a:moveTo>
                  <a:lnTo>
                    <a:pt x="6617" y="3781"/>
                  </a:lnTo>
                  <a:cubicBezTo>
                    <a:pt x="5829" y="4222"/>
                    <a:pt x="5199" y="4884"/>
                    <a:pt x="4821" y="5672"/>
                  </a:cubicBezTo>
                  <a:cubicBezTo>
                    <a:pt x="4475" y="5766"/>
                    <a:pt x="4096" y="5766"/>
                    <a:pt x="3750" y="5766"/>
                  </a:cubicBezTo>
                  <a:cubicBezTo>
                    <a:pt x="2206" y="5766"/>
                    <a:pt x="851" y="5136"/>
                    <a:pt x="851" y="4506"/>
                  </a:cubicBezTo>
                  <a:lnTo>
                    <a:pt x="851" y="3403"/>
                  </a:lnTo>
                  <a:cubicBezTo>
                    <a:pt x="1639" y="3939"/>
                    <a:pt x="2742" y="4159"/>
                    <a:pt x="3750" y="4159"/>
                  </a:cubicBezTo>
                  <a:cubicBezTo>
                    <a:pt x="4727" y="4159"/>
                    <a:pt x="5829" y="3939"/>
                    <a:pt x="6617" y="3403"/>
                  </a:cubicBezTo>
                  <a:close/>
                  <a:moveTo>
                    <a:pt x="883" y="5913"/>
                  </a:moveTo>
                  <a:cubicBezTo>
                    <a:pt x="1396" y="6254"/>
                    <a:pt x="2361" y="6617"/>
                    <a:pt x="3750" y="6617"/>
                  </a:cubicBezTo>
                  <a:cubicBezTo>
                    <a:pt x="4033" y="6617"/>
                    <a:pt x="4254" y="6617"/>
                    <a:pt x="4538" y="6585"/>
                  </a:cubicBezTo>
                  <a:lnTo>
                    <a:pt x="4538" y="6585"/>
                  </a:lnTo>
                  <a:cubicBezTo>
                    <a:pt x="4475" y="6869"/>
                    <a:pt x="4475" y="7184"/>
                    <a:pt x="4475" y="7467"/>
                  </a:cubicBezTo>
                  <a:cubicBezTo>
                    <a:pt x="4475" y="7719"/>
                    <a:pt x="4506" y="7971"/>
                    <a:pt x="4538" y="8255"/>
                  </a:cubicBezTo>
                  <a:cubicBezTo>
                    <a:pt x="4317" y="8287"/>
                    <a:pt x="4033" y="8287"/>
                    <a:pt x="3781" y="8287"/>
                  </a:cubicBezTo>
                  <a:cubicBezTo>
                    <a:pt x="2269" y="8287"/>
                    <a:pt x="883" y="7656"/>
                    <a:pt x="883" y="7026"/>
                  </a:cubicBezTo>
                  <a:lnTo>
                    <a:pt x="883" y="5913"/>
                  </a:lnTo>
                  <a:close/>
                  <a:moveTo>
                    <a:pt x="851" y="8350"/>
                  </a:moveTo>
                  <a:cubicBezTo>
                    <a:pt x="1639" y="8917"/>
                    <a:pt x="2773" y="9106"/>
                    <a:pt x="3750" y="9106"/>
                  </a:cubicBezTo>
                  <a:cubicBezTo>
                    <a:pt x="4096" y="9106"/>
                    <a:pt x="4412" y="9074"/>
                    <a:pt x="4727" y="9043"/>
                  </a:cubicBezTo>
                  <a:cubicBezTo>
                    <a:pt x="4979" y="9547"/>
                    <a:pt x="5294" y="10019"/>
                    <a:pt x="5672" y="10397"/>
                  </a:cubicBezTo>
                  <a:cubicBezTo>
                    <a:pt x="5136" y="10649"/>
                    <a:pt x="4475" y="10775"/>
                    <a:pt x="3750" y="10775"/>
                  </a:cubicBezTo>
                  <a:cubicBezTo>
                    <a:pt x="2112" y="10775"/>
                    <a:pt x="851" y="10082"/>
                    <a:pt x="851" y="9547"/>
                  </a:cubicBezTo>
                  <a:lnTo>
                    <a:pt x="851" y="8350"/>
                  </a:lnTo>
                  <a:close/>
                  <a:moveTo>
                    <a:pt x="8570" y="4159"/>
                  </a:moveTo>
                  <a:cubicBezTo>
                    <a:pt x="10366" y="4159"/>
                    <a:pt x="11878" y="5640"/>
                    <a:pt x="11878" y="7467"/>
                  </a:cubicBezTo>
                  <a:cubicBezTo>
                    <a:pt x="11878" y="9263"/>
                    <a:pt x="10366" y="10775"/>
                    <a:pt x="8570" y="10775"/>
                  </a:cubicBezTo>
                  <a:cubicBezTo>
                    <a:pt x="6743" y="10775"/>
                    <a:pt x="5262" y="9263"/>
                    <a:pt x="5262" y="7467"/>
                  </a:cubicBezTo>
                  <a:cubicBezTo>
                    <a:pt x="5262" y="5609"/>
                    <a:pt x="6743" y="4159"/>
                    <a:pt x="8570" y="4159"/>
                  </a:cubicBezTo>
                  <a:close/>
                  <a:moveTo>
                    <a:pt x="3781" y="1"/>
                  </a:moveTo>
                  <a:cubicBezTo>
                    <a:pt x="1797" y="1"/>
                    <a:pt x="64" y="851"/>
                    <a:pt x="64" y="2112"/>
                  </a:cubicBezTo>
                  <a:lnTo>
                    <a:pt x="64" y="9547"/>
                  </a:lnTo>
                  <a:cubicBezTo>
                    <a:pt x="1" y="10082"/>
                    <a:pt x="442" y="10649"/>
                    <a:pt x="1230" y="11027"/>
                  </a:cubicBezTo>
                  <a:cubicBezTo>
                    <a:pt x="1891" y="11405"/>
                    <a:pt x="2805" y="11563"/>
                    <a:pt x="3750" y="11563"/>
                  </a:cubicBezTo>
                  <a:cubicBezTo>
                    <a:pt x="4790" y="11563"/>
                    <a:pt x="5735" y="11311"/>
                    <a:pt x="6428" y="10964"/>
                  </a:cubicBezTo>
                  <a:cubicBezTo>
                    <a:pt x="7058" y="11342"/>
                    <a:pt x="7814" y="11563"/>
                    <a:pt x="8602" y="11563"/>
                  </a:cubicBezTo>
                  <a:cubicBezTo>
                    <a:pt x="10870" y="11563"/>
                    <a:pt x="12729" y="9704"/>
                    <a:pt x="12729" y="7404"/>
                  </a:cubicBezTo>
                  <a:cubicBezTo>
                    <a:pt x="12729" y="5136"/>
                    <a:pt x="10870" y="3277"/>
                    <a:pt x="8602" y="3277"/>
                  </a:cubicBezTo>
                  <a:cubicBezTo>
                    <a:pt x="8192" y="3277"/>
                    <a:pt x="7846" y="3309"/>
                    <a:pt x="7499" y="3435"/>
                  </a:cubicBezTo>
                  <a:lnTo>
                    <a:pt x="7499" y="2049"/>
                  </a:lnTo>
                  <a:cubicBezTo>
                    <a:pt x="7499" y="1481"/>
                    <a:pt x="7058" y="914"/>
                    <a:pt x="6302" y="536"/>
                  </a:cubicBezTo>
                  <a:cubicBezTo>
                    <a:pt x="5640" y="158"/>
                    <a:pt x="4727" y="1"/>
                    <a:pt x="378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8825;p61">
              <a:extLst>
                <a:ext uri="{FF2B5EF4-FFF2-40B4-BE49-F238E27FC236}">
                  <a16:creationId xmlns:a16="http://schemas.microsoft.com/office/drawing/2014/main" id="{1861043D-0386-E919-DEC6-FABBB6BE83FF}"/>
                </a:ext>
              </a:extLst>
            </p:cNvPr>
            <p:cNvSpPr/>
            <p:nvPr/>
          </p:nvSpPr>
          <p:spPr>
            <a:xfrm>
              <a:off x="-62335475" y="2804325"/>
              <a:ext cx="62250" cy="146525"/>
            </a:xfrm>
            <a:custGeom>
              <a:avLst/>
              <a:gdLst/>
              <a:ahLst/>
              <a:cxnLst/>
              <a:rect l="l" t="t" r="r" b="b"/>
              <a:pathLst>
                <a:path w="2490" h="5861" extrusionOk="0">
                  <a:moveTo>
                    <a:pt x="1261" y="0"/>
                  </a:moveTo>
                  <a:cubicBezTo>
                    <a:pt x="1009" y="0"/>
                    <a:pt x="820" y="189"/>
                    <a:pt x="820" y="410"/>
                  </a:cubicBezTo>
                  <a:lnTo>
                    <a:pt x="820" y="694"/>
                  </a:lnTo>
                  <a:cubicBezTo>
                    <a:pt x="348" y="851"/>
                    <a:pt x="1" y="1324"/>
                    <a:pt x="1" y="1891"/>
                  </a:cubicBezTo>
                  <a:cubicBezTo>
                    <a:pt x="1" y="2552"/>
                    <a:pt x="537" y="2930"/>
                    <a:pt x="978" y="3245"/>
                  </a:cubicBezTo>
                  <a:cubicBezTo>
                    <a:pt x="1293" y="3497"/>
                    <a:pt x="1639" y="3718"/>
                    <a:pt x="1639" y="3970"/>
                  </a:cubicBezTo>
                  <a:cubicBezTo>
                    <a:pt x="1671" y="4254"/>
                    <a:pt x="1482" y="4411"/>
                    <a:pt x="1261" y="4411"/>
                  </a:cubicBezTo>
                  <a:cubicBezTo>
                    <a:pt x="1009" y="4411"/>
                    <a:pt x="820" y="4191"/>
                    <a:pt x="820" y="3970"/>
                  </a:cubicBezTo>
                  <a:cubicBezTo>
                    <a:pt x="820" y="3718"/>
                    <a:pt x="631" y="3529"/>
                    <a:pt x="411" y="3529"/>
                  </a:cubicBezTo>
                  <a:cubicBezTo>
                    <a:pt x="190" y="3529"/>
                    <a:pt x="1" y="3718"/>
                    <a:pt x="1" y="3970"/>
                  </a:cubicBezTo>
                  <a:cubicBezTo>
                    <a:pt x="1" y="4506"/>
                    <a:pt x="348" y="4947"/>
                    <a:pt x="820" y="5136"/>
                  </a:cubicBezTo>
                  <a:lnTo>
                    <a:pt x="820" y="5419"/>
                  </a:lnTo>
                  <a:cubicBezTo>
                    <a:pt x="820" y="5671"/>
                    <a:pt x="1009" y="5860"/>
                    <a:pt x="1261" y="5860"/>
                  </a:cubicBezTo>
                  <a:cubicBezTo>
                    <a:pt x="1482" y="5860"/>
                    <a:pt x="1639" y="5671"/>
                    <a:pt x="1639" y="5419"/>
                  </a:cubicBezTo>
                  <a:lnTo>
                    <a:pt x="1639" y="5136"/>
                  </a:lnTo>
                  <a:cubicBezTo>
                    <a:pt x="2112" y="4978"/>
                    <a:pt x="2458" y="4506"/>
                    <a:pt x="2458" y="3970"/>
                  </a:cubicBezTo>
                  <a:cubicBezTo>
                    <a:pt x="2458" y="3308"/>
                    <a:pt x="1923" y="2899"/>
                    <a:pt x="1482" y="2584"/>
                  </a:cubicBezTo>
                  <a:cubicBezTo>
                    <a:pt x="1167" y="2363"/>
                    <a:pt x="820" y="2111"/>
                    <a:pt x="820" y="1891"/>
                  </a:cubicBezTo>
                  <a:cubicBezTo>
                    <a:pt x="820" y="1639"/>
                    <a:pt x="1009" y="1450"/>
                    <a:pt x="1261" y="1450"/>
                  </a:cubicBezTo>
                  <a:cubicBezTo>
                    <a:pt x="1482" y="1450"/>
                    <a:pt x="1639" y="1639"/>
                    <a:pt x="1639" y="1891"/>
                  </a:cubicBezTo>
                  <a:cubicBezTo>
                    <a:pt x="1639" y="2111"/>
                    <a:pt x="1860" y="2300"/>
                    <a:pt x="2049" y="2300"/>
                  </a:cubicBezTo>
                  <a:cubicBezTo>
                    <a:pt x="2269" y="2300"/>
                    <a:pt x="2490" y="2111"/>
                    <a:pt x="2490" y="1891"/>
                  </a:cubicBezTo>
                  <a:cubicBezTo>
                    <a:pt x="2490" y="1324"/>
                    <a:pt x="2112" y="883"/>
                    <a:pt x="1639" y="694"/>
                  </a:cubicBezTo>
                  <a:lnTo>
                    <a:pt x="1639" y="410"/>
                  </a:lnTo>
                  <a:cubicBezTo>
                    <a:pt x="1639" y="189"/>
                    <a:pt x="1450" y="0"/>
                    <a:pt x="126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" name="Google Shape;9111;p62">
            <a:extLst>
              <a:ext uri="{FF2B5EF4-FFF2-40B4-BE49-F238E27FC236}">
                <a16:creationId xmlns:a16="http://schemas.microsoft.com/office/drawing/2014/main" id="{E6E227B7-8837-79D8-9315-F856DAB07531}"/>
              </a:ext>
            </a:extLst>
          </p:cNvPr>
          <p:cNvGrpSpPr/>
          <p:nvPr/>
        </p:nvGrpSpPr>
        <p:grpSpPr>
          <a:xfrm>
            <a:off x="1296937" y="3647084"/>
            <a:ext cx="828114" cy="860017"/>
            <a:chOff x="-34032200" y="1916675"/>
            <a:chExt cx="291450" cy="291450"/>
          </a:xfrm>
          <a:solidFill>
            <a:schemeClr val="bg1"/>
          </a:solidFill>
        </p:grpSpPr>
        <p:sp>
          <p:nvSpPr>
            <p:cNvPr id="42" name="Google Shape;9112;p62">
              <a:extLst>
                <a:ext uri="{FF2B5EF4-FFF2-40B4-BE49-F238E27FC236}">
                  <a16:creationId xmlns:a16="http://schemas.microsoft.com/office/drawing/2014/main" id="{61F99EA0-4DBF-4128-B3FB-31FB8637D275}"/>
                </a:ext>
              </a:extLst>
            </p:cNvPr>
            <p:cNvSpPr/>
            <p:nvPr/>
          </p:nvSpPr>
          <p:spPr>
            <a:xfrm>
              <a:off x="-34032200" y="1916675"/>
              <a:ext cx="291450" cy="291450"/>
            </a:xfrm>
            <a:custGeom>
              <a:avLst/>
              <a:gdLst/>
              <a:ahLst/>
              <a:cxnLst/>
              <a:rect l="l" t="t" r="r" b="b"/>
              <a:pathLst>
                <a:path w="11658" h="11658" extrusionOk="0">
                  <a:moveTo>
                    <a:pt x="6459" y="694"/>
                  </a:moveTo>
                  <a:cubicBezTo>
                    <a:pt x="6648" y="694"/>
                    <a:pt x="6806" y="851"/>
                    <a:pt x="6806" y="1040"/>
                  </a:cubicBezTo>
                  <a:lnTo>
                    <a:pt x="6806" y="1387"/>
                  </a:lnTo>
                  <a:lnTo>
                    <a:pt x="662" y="1387"/>
                  </a:lnTo>
                  <a:lnTo>
                    <a:pt x="662" y="1040"/>
                  </a:lnTo>
                  <a:cubicBezTo>
                    <a:pt x="662" y="851"/>
                    <a:pt x="820" y="694"/>
                    <a:pt x="977" y="694"/>
                  </a:cubicBezTo>
                  <a:close/>
                  <a:moveTo>
                    <a:pt x="10303" y="4096"/>
                  </a:moveTo>
                  <a:lnTo>
                    <a:pt x="8192" y="5419"/>
                  </a:lnTo>
                  <a:lnTo>
                    <a:pt x="6207" y="4096"/>
                  </a:lnTo>
                  <a:close/>
                  <a:moveTo>
                    <a:pt x="5420" y="4411"/>
                  </a:moveTo>
                  <a:lnTo>
                    <a:pt x="7971" y="6112"/>
                  </a:lnTo>
                  <a:cubicBezTo>
                    <a:pt x="8034" y="6144"/>
                    <a:pt x="8097" y="6144"/>
                    <a:pt x="8192" y="6144"/>
                  </a:cubicBezTo>
                  <a:cubicBezTo>
                    <a:pt x="8255" y="6144"/>
                    <a:pt x="8286" y="6144"/>
                    <a:pt x="8381" y="6112"/>
                  </a:cubicBezTo>
                  <a:lnTo>
                    <a:pt x="10933" y="4537"/>
                  </a:lnTo>
                  <a:lnTo>
                    <a:pt x="10933" y="7184"/>
                  </a:lnTo>
                  <a:cubicBezTo>
                    <a:pt x="10933" y="7373"/>
                    <a:pt x="10775" y="7530"/>
                    <a:pt x="10618" y="7530"/>
                  </a:cubicBezTo>
                  <a:lnTo>
                    <a:pt x="5766" y="7530"/>
                  </a:lnTo>
                  <a:cubicBezTo>
                    <a:pt x="5577" y="7530"/>
                    <a:pt x="5420" y="7373"/>
                    <a:pt x="5420" y="7184"/>
                  </a:cubicBezTo>
                  <a:lnTo>
                    <a:pt x="5420" y="4443"/>
                  </a:lnTo>
                  <a:lnTo>
                    <a:pt x="5420" y="4411"/>
                  </a:lnTo>
                  <a:close/>
                  <a:moveTo>
                    <a:pt x="6806" y="2048"/>
                  </a:moveTo>
                  <a:lnTo>
                    <a:pt x="6806" y="3435"/>
                  </a:lnTo>
                  <a:lnTo>
                    <a:pt x="5766" y="3435"/>
                  </a:lnTo>
                  <a:cubicBezTo>
                    <a:pt x="5231" y="3435"/>
                    <a:pt x="4758" y="3907"/>
                    <a:pt x="4758" y="4443"/>
                  </a:cubicBezTo>
                  <a:lnTo>
                    <a:pt x="4758" y="7184"/>
                  </a:lnTo>
                  <a:cubicBezTo>
                    <a:pt x="4758" y="7719"/>
                    <a:pt x="5231" y="8192"/>
                    <a:pt x="5766" y="8192"/>
                  </a:cubicBezTo>
                  <a:lnTo>
                    <a:pt x="6806" y="8192"/>
                  </a:lnTo>
                  <a:lnTo>
                    <a:pt x="6806" y="8916"/>
                  </a:lnTo>
                  <a:lnTo>
                    <a:pt x="662" y="8916"/>
                  </a:lnTo>
                  <a:lnTo>
                    <a:pt x="662" y="2048"/>
                  </a:lnTo>
                  <a:close/>
                  <a:moveTo>
                    <a:pt x="6774" y="9578"/>
                  </a:moveTo>
                  <a:lnTo>
                    <a:pt x="6774" y="10649"/>
                  </a:lnTo>
                  <a:cubicBezTo>
                    <a:pt x="6806" y="10838"/>
                    <a:pt x="6648" y="10996"/>
                    <a:pt x="6459" y="10996"/>
                  </a:cubicBezTo>
                  <a:lnTo>
                    <a:pt x="977" y="10996"/>
                  </a:lnTo>
                  <a:cubicBezTo>
                    <a:pt x="788" y="10996"/>
                    <a:pt x="631" y="10838"/>
                    <a:pt x="631" y="10649"/>
                  </a:cubicBezTo>
                  <a:lnTo>
                    <a:pt x="631" y="9578"/>
                  </a:lnTo>
                  <a:close/>
                  <a:moveTo>
                    <a:pt x="1009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10649"/>
                  </a:lnTo>
                  <a:cubicBezTo>
                    <a:pt x="1" y="11185"/>
                    <a:pt x="473" y="11657"/>
                    <a:pt x="1009" y="11657"/>
                  </a:cubicBezTo>
                  <a:lnTo>
                    <a:pt x="6491" y="11657"/>
                  </a:lnTo>
                  <a:cubicBezTo>
                    <a:pt x="7026" y="11657"/>
                    <a:pt x="7499" y="11185"/>
                    <a:pt x="7499" y="10649"/>
                  </a:cubicBezTo>
                  <a:lnTo>
                    <a:pt x="7499" y="8255"/>
                  </a:lnTo>
                  <a:lnTo>
                    <a:pt x="10618" y="8255"/>
                  </a:lnTo>
                  <a:cubicBezTo>
                    <a:pt x="11185" y="8255"/>
                    <a:pt x="11658" y="7782"/>
                    <a:pt x="11658" y="7215"/>
                  </a:cubicBezTo>
                  <a:lnTo>
                    <a:pt x="11658" y="4506"/>
                  </a:lnTo>
                  <a:cubicBezTo>
                    <a:pt x="11658" y="3907"/>
                    <a:pt x="11185" y="3435"/>
                    <a:pt x="10618" y="3435"/>
                  </a:cubicBezTo>
                  <a:lnTo>
                    <a:pt x="7499" y="3435"/>
                  </a:lnTo>
                  <a:lnTo>
                    <a:pt x="7499" y="1040"/>
                  </a:lnTo>
                  <a:cubicBezTo>
                    <a:pt x="7499" y="473"/>
                    <a:pt x="7026" y="1"/>
                    <a:pt x="649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9113;p62">
              <a:extLst>
                <a:ext uri="{FF2B5EF4-FFF2-40B4-BE49-F238E27FC236}">
                  <a16:creationId xmlns:a16="http://schemas.microsoft.com/office/drawing/2014/main" id="{AE6ACD4B-06A6-CC7A-CB49-1ECDD3636865}"/>
                </a:ext>
              </a:extLst>
            </p:cNvPr>
            <p:cNvSpPr/>
            <p:nvPr/>
          </p:nvSpPr>
          <p:spPr>
            <a:xfrm>
              <a:off x="-33999125" y="2019075"/>
              <a:ext cx="69350" cy="18125"/>
            </a:xfrm>
            <a:custGeom>
              <a:avLst/>
              <a:gdLst/>
              <a:ahLst/>
              <a:cxnLst/>
              <a:rect l="l" t="t" r="r" b="b"/>
              <a:pathLst>
                <a:path w="2774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2395" y="725"/>
                  </a:lnTo>
                  <a:cubicBezTo>
                    <a:pt x="2616" y="725"/>
                    <a:pt x="2773" y="567"/>
                    <a:pt x="2773" y="378"/>
                  </a:cubicBezTo>
                  <a:cubicBezTo>
                    <a:pt x="2710" y="158"/>
                    <a:pt x="2616" y="0"/>
                    <a:pt x="239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9114;p62">
              <a:extLst>
                <a:ext uri="{FF2B5EF4-FFF2-40B4-BE49-F238E27FC236}">
                  <a16:creationId xmlns:a16="http://schemas.microsoft.com/office/drawing/2014/main" id="{9758FF1E-132C-7EEB-5087-17512D865DD5}"/>
                </a:ext>
              </a:extLst>
            </p:cNvPr>
            <p:cNvSpPr/>
            <p:nvPr/>
          </p:nvSpPr>
          <p:spPr>
            <a:xfrm>
              <a:off x="-33999900" y="2053725"/>
              <a:ext cx="52000" cy="18125"/>
            </a:xfrm>
            <a:custGeom>
              <a:avLst/>
              <a:gdLst/>
              <a:ahLst/>
              <a:cxnLst/>
              <a:rect l="l" t="t" r="r" b="b"/>
              <a:pathLst>
                <a:path w="2080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733" y="725"/>
                  </a:lnTo>
                  <a:cubicBezTo>
                    <a:pt x="1922" y="725"/>
                    <a:pt x="2080" y="567"/>
                    <a:pt x="2080" y="347"/>
                  </a:cubicBezTo>
                  <a:cubicBezTo>
                    <a:pt x="2080" y="158"/>
                    <a:pt x="1922" y="0"/>
                    <a:pt x="173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9115;p62">
              <a:extLst>
                <a:ext uri="{FF2B5EF4-FFF2-40B4-BE49-F238E27FC236}">
                  <a16:creationId xmlns:a16="http://schemas.microsoft.com/office/drawing/2014/main" id="{D7AE74B6-EA12-5E7E-FE0E-1F5CDFBCC779}"/>
                </a:ext>
              </a:extLst>
            </p:cNvPr>
            <p:cNvSpPr/>
            <p:nvPr/>
          </p:nvSpPr>
          <p:spPr>
            <a:xfrm>
              <a:off x="-33999125" y="2088375"/>
              <a:ext cx="34675" cy="17350"/>
            </a:xfrm>
            <a:custGeom>
              <a:avLst/>
              <a:gdLst/>
              <a:ahLst/>
              <a:cxnLst/>
              <a:rect l="l" t="t" r="r" b="b"/>
              <a:pathLst>
                <a:path w="1387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1041" y="694"/>
                  </a:lnTo>
                  <a:cubicBezTo>
                    <a:pt x="1230" y="694"/>
                    <a:pt x="1387" y="536"/>
                    <a:pt x="1387" y="347"/>
                  </a:cubicBezTo>
                  <a:cubicBezTo>
                    <a:pt x="1387" y="158"/>
                    <a:pt x="1230" y="1"/>
                    <a:pt x="104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6" name="Picture 10" descr="Privacy Policy – Digital Health AI">
            <a:extLst>
              <a:ext uri="{FF2B5EF4-FFF2-40B4-BE49-F238E27FC236}">
                <a16:creationId xmlns:a16="http://schemas.microsoft.com/office/drawing/2014/main" id="{0A4A568F-6DA3-7499-F660-F4CB71C2E4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8953" y="2686137"/>
            <a:ext cx="1044004" cy="1044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7" name="Google Shape;8463;p60">
            <a:extLst>
              <a:ext uri="{FF2B5EF4-FFF2-40B4-BE49-F238E27FC236}">
                <a16:creationId xmlns:a16="http://schemas.microsoft.com/office/drawing/2014/main" id="{31136E15-BE91-5531-2A9A-AC685B0B4886}"/>
              </a:ext>
            </a:extLst>
          </p:cNvPr>
          <p:cNvGrpSpPr/>
          <p:nvPr/>
        </p:nvGrpSpPr>
        <p:grpSpPr>
          <a:xfrm>
            <a:off x="4783098" y="2817564"/>
            <a:ext cx="839004" cy="796918"/>
            <a:chOff x="-42804750" y="1949600"/>
            <a:chExt cx="337125" cy="316925"/>
          </a:xfrm>
          <a:solidFill>
            <a:schemeClr val="bg1"/>
          </a:solidFill>
        </p:grpSpPr>
        <p:sp>
          <p:nvSpPr>
            <p:cNvPr id="48" name="Google Shape;8464;p60">
              <a:extLst>
                <a:ext uri="{FF2B5EF4-FFF2-40B4-BE49-F238E27FC236}">
                  <a16:creationId xmlns:a16="http://schemas.microsoft.com/office/drawing/2014/main" id="{7B5E31DF-676A-8D4D-DB2A-970EC441F118}"/>
                </a:ext>
              </a:extLst>
            </p:cNvPr>
            <p:cNvSpPr/>
            <p:nvPr/>
          </p:nvSpPr>
          <p:spPr>
            <a:xfrm>
              <a:off x="-42731500" y="2013125"/>
              <a:ext cx="189825" cy="189900"/>
            </a:xfrm>
            <a:custGeom>
              <a:avLst/>
              <a:gdLst/>
              <a:ahLst/>
              <a:cxnLst/>
              <a:rect l="l" t="t" r="r" b="b"/>
              <a:pathLst>
                <a:path w="7593" h="7596" extrusionOk="0">
                  <a:moveTo>
                    <a:pt x="3781" y="805"/>
                  </a:moveTo>
                  <a:cubicBezTo>
                    <a:pt x="5419" y="805"/>
                    <a:pt x="6742" y="2128"/>
                    <a:pt x="6742" y="3767"/>
                  </a:cubicBezTo>
                  <a:cubicBezTo>
                    <a:pt x="6774" y="5405"/>
                    <a:pt x="5419" y="6760"/>
                    <a:pt x="3781" y="6760"/>
                  </a:cubicBezTo>
                  <a:cubicBezTo>
                    <a:pt x="2426" y="6760"/>
                    <a:pt x="1292" y="5878"/>
                    <a:pt x="946" y="4649"/>
                  </a:cubicBezTo>
                  <a:cubicBezTo>
                    <a:pt x="347" y="2727"/>
                    <a:pt x="1765" y="805"/>
                    <a:pt x="3781" y="805"/>
                  </a:cubicBezTo>
                  <a:close/>
                  <a:moveTo>
                    <a:pt x="3809" y="1"/>
                  </a:moveTo>
                  <a:cubicBezTo>
                    <a:pt x="3297" y="1"/>
                    <a:pt x="2785" y="105"/>
                    <a:pt x="2300" y="301"/>
                  </a:cubicBezTo>
                  <a:cubicBezTo>
                    <a:pt x="946" y="868"/>
                    <a:pt x="0" y="2223"/>
                    <a:pt x="0" y="3798"/>
                  </a:cubicBezTo>
                  <a:cubicBezTo>
                    <a:pt x="0" y="5058"/>
                    <a:pt x="630" y="6224"/>
                    <a:pt x="1670" y="6949"/>
                  </a:cubicBezTo>
                  <a:cubicBezTo>
                    <a:pt x="2333" y="7390"/>
                    <a:pt x="3060" y="7596"/>
                    <a:pt x="3776" y="7596"/>
                  </a:cubicBezTo>
                  <a:cubicBezTo>
                    <a:pt x="4286" y="7596"/>
                    <a:pt x="4790" y="7492"/>
                    <a:pt x="5262" y="7295"/>
                  </a:cubicBezTo>
                  <a:cubicBezTo>
                    <a:pt x="6648" y="6697"/>
                    <a:pt x="7593" y="5373"/>
                    <a:pt x="7593" y="3798"/>
                  </a:cubicBezTo>
                  <a:cubicBezTo>
                    <a:pt x="7593" y="2506"/>
                    <a:pt x="6931" y="1341"/>
                    <a:pt x="5892" y="648"/>
                  </a:cubicBezTo>
                  <a:cubicBezTo>
                    <a:pt x="5248" y="206"/>
                    <a:pt x="4528" y="1"/>
                    <a:pt x="380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8465;p60">
              <a:extLst>
                <a:ext uri="{FF2B5EF4-FFF2-40B4-BE49-F238E27FC236}">
                  <a16:creationId xmlns:a16="http://schemas.microsoft.com/office/drawing/2014/main" id="{010B66EE-6E0B-264B-81B1-5815593AE231}"/>
                </a:ext>
              </a:extLst>
            </p:cNvPr>
            <p:cNvSpPr/>
            <p:nvPr/>
          </p:nvSpPr>
          <p:spPr>
            <a:xfrm>
              <a:off x="-42804750" y="1949600"/>
              <a:ext cx="337125" cy="316925"/>
            </a:xfrm>
            <a:custGeom>
              <a:avLst/>
              <a:gdLst/>
              <a:ahLst/>
              <a:cxnLst/>
              <a:rect l="l" t="t" r="r" b="b"/>
              <a:pathLst>
                <a:path w="13485" h="12677" extrusionOk="0">
                  <a:moveTo>
                    <a:pt x="3306" y="817"/>
                  </a:moveTo>
                  <a:cubicBezTo>
                    <a:pt x="3769" y="817"/>
                    <a:pt x="4233" y="967"/>
                    <a:pt x="4600" y="1267"/>
                  </a:cubicBezTo>
                  <a:cubicBezTo>
                    <a:pt x="3277" y="1802"/>
                    <a:pt x="2174" y="2905"/>
                    <a:pt x="1607" y="4260"/>
                  </a:cubicBezTo>
                  <a:cubicBezTo>
                    <a:pt x="914" y="3283"/>
                    <a:pt x="1072" y="1897"/>
                    <a:pt x="2143" y="1172"/>
                  </a:cubicBezTo>
                  <a:cubicBezTo>
                    <a:pt x="2484" y="935"/>
                    <a:pt x="2895" y="817"/>
                    <a:pt x="3306" y="817"/>
                  </a:cubicBezTo>
                  <a:close/>
                  <a:moveTo>
                    <a:pt x="10101" y="823"/>
                  </a:moveTo>
                  <a:cubicBezTo>
                    <a:pt x="10771" y="823"/>
                    <a:pt x="11436" y="1137"/>
                    <a:pt x="11846" y="1771"/>
                  </a:cubicBezTo>
                  <a:cubicBezTo>
                    <a:pt x="12382" y="2527"/>
                    <a:pt x="12319" y="3535"/>
                    <a:pt x="11783" y="4260"/>
                  </a:cubicBezTo>
                  <a:cubicBezTo>
                    <a:pt x="11248" y="2905"/>
                    <a:pt x="10177" y="1802"/>
                    <a:pt x="8790" y="1267"/>
                  </a:cubicBezTo>
                  <a:cubicBezTo>
                    <a:pt x="9176" y="971"/>
                    <a:pt x="9640" y="823"/>
                    <a:pt x="10101" y="823"/>
                  </a:cubicBezTo>
                  <a:close/>
                  <a:moveTo>
                    <a:pt x="6662" y="1686"/>
                  </a:moveTo>
                  <a:cubicBezTo>
                    <a:pt x="7287" y="1686"/>
                    <a:pt x="7908" y="1809"/>
                    <a:pt x="8475" y="2055"/>
                  </a:cubicBezTo>
                  <a:cubicBezTo>
                    <a:pt x="10177" y="2748"/>
                    <a:pt x="11311" y="4417"/>
                    <a:pt x="11311" y="6339"/>
                  </a:cubicBezTo>
                  <a:cubicBezTo>
                    <a:pt x="11374" y="8891"/>
                    <a:pt x="9263" y="10970"/>
                    <a:pt x="6711" y="10970"/>
                  </a:cubicBezTo>
                  <a:cubicBezTo>
                    <a:pt x="4159" y="10970"/>
                    <a:pt x="2048" y="8891"/>
                    <a:pt x="2017" y="6339"/>
                  </a:cubicBezTo>
                  <a:cubicBezTo>
                    <a:pt x="2017" y="4764"/>
                    <a:pt x="2804" y="3346"/>
                    <a:pt x="4065" y="2464"/>
                  </a:cubicBezTo>
                  <a:cubicBezTo>
                    <a:pt x="4846" y="1943"/>
                    <a:pt x="5759" y="1686"/>
                    <a:pt x="6662" y="1686"/>
                  </a:cubicBezTo>
                  <a:close/>
                  <a:moveTo>
                    <a:pt x="3282" y="1"/>
                  </a:moveTo>
                  <a:cubicBezTo>
                    <a:pt x="2347" y="1"/>
                    <a:pt x="1411" y="437"/>
                    <a:pt x="820" y="1298"/>
                  </a:cubicBezTo>
                  <a:cubicBezTo>
                    <a:pt x="0" y="2496"/>
                    <a:pt x="189" y="4165"/>
                    <a:pt x="1292" y="5142"/>
                  </a:cubicBezTo>
                  <a:cubicBezTo>
                    <a:pt x="820" y="7316"/>
                    <a:pt x="1702" y="9553"/>
                    <a:pt x="3497" y="10844"/>
                  </a:cubicBezTo>
                  <a:lnTo>
                    <a:pt x="2867" y="12073"/>
                  </a:lnTo>
                  <a:cubicBezTo>
                    <a:pt x="2773" y="12262"/>
                    <a:pt x="2867" y="12514"/>
                    <a:pt x="3088" y="12640"/>
                  </a:cubicBezTo>
                  <a:cubicBezTo>
                    <a:pt x="3137" y="12665"/>
                    <a:pt x="3189" y="12677"/>
                    <a:pt x="3240" y="12677"/>
                  </a:cubicBezTo>
                  <a:cubicBezTo>
                    <a:pt x="3386" y="12677"/>
                    <a:pt x="3530" y="12582"/>
                    <a:pt x="3623" y="12420"/>
                  </a:cubicBezTo>
                  <a:lnTo>
                    <a:pt x="4222" y="11254"/>
                  </a:lnTo>
                  <a:cubicBezTo>
                    <a:pt x="4994" y="11632"/>
                    <a:pt x="5821" y="11821"/>
                    <a:pt x="6648" y="11821"/>
                  </a:cubicBezTo>
                  <a:cubicBezTo>
                    <a:pt x="7475" y="11821"/>
                    <a:pt x="8302" y="11632"/>
                    <a:pt x="9074" y="11254"/>
                  </a:cubicBezTo>
                  <a:lnTo>
                    <a:pt x="9641" y="12420"/>
                  </a:lnTo>
                  <a:cubicBezTo>
                    <a:pt x="9736" y="12587"/>
                    <a:pt x="9904" y="12663"/>
                    <a:pt x="10062" y="12663"/>
                  </a:cubicBezTo>
                  <a:cubicBezTo>
                    <a:pt x="10113" y="12663"/>
                    <a:pt x="10162" y="12655"/>
                    <a:pt x="10208" y="12640"/>
                  </a:cubicBezTo>
                  <a:cubicBezTo>
                    <a:pt x="10397" y="12514"/>
                    <a:pt x="10492" y="12262"/>
                    <a:pt x="10397" y="12073"/>
                  </a:cubicBezTo>
                  <a:lnTo>
                    <a:pt x="9767" y="10844"/>
                  </a:lnTo>
                  <a:cubicBezTo>
                    <a:pt x="11594" y="9584"/>
                    <a:pt x="12476" y="7347"/>
                    <a:pt x="11972" y="5142"/>
                  </a:cubicBezTo>
                  <a:cubicBezTo>
                    <a:pt x="13485" y="3882"/>
                    <a:pt x="13359" y="1582"/>
                    <a:pt x="11752" y="511"/>
                  </a:cubicBezTo>
                  <a:cubicBezTo>
                    <a:pt x="11243" y="171"/>
                    <a:pt x="10658" y="5"/>
                    <a:pt x="10078" y="5"/>
                  </a:cubicBezTo>
                  <a:cubicBezTo>
                    <a:pt x="9258" y="5"/>
                    <a:pt x="8449" y="338"/>
                    <a:pt x="7877" y="983"/>
                  </a:cubicBezTo>
                  <a:cubicBezTo>
                    <a:pt x="7483" y="905"/>
                    <a:pt x="7081" y="865"/>
                    <a:pt x="6679" y="865"/>
                  </a:cubicBezTo>
                  <a:cubicBezTo>
                    <a:pt x="6278" y="865"/>
                    <a:pt x="5876" y="905"/>
                    <a:pt x="5482" y="983"/>
                  </a:cubicBezTo>
                  <a:cubicBezTo>
                    <a:pt x="4898" y="326"/>
                    <a:pt x="4090" y="1"/>
                    <a:pt x="328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8466;p60">
              <a:extLst>
                <a:ext uri="{FF2B5EF4-FFF2-40B4-BE49-F238E27FC236}">
                  <a16:creationId xmlns:a16="http://schemas.microsoft.com/office/drawing/2014/main" id="{A493A9FC-CE53-D074-878D-5193E09BE41D}"/>
                </a:ext>
              </a:extLst>
            </p:cNvPr>
            <p:cNvSpPr/>
            <p:nvPr/>
          </p:nvSpPr>
          <p:spPr>
            <a:xfrm>
              <a:off x="-42644075" y="2060025"/>
              <a:ext cx="59100" cy="65400"/>
            </a:xfrm>
            <a:custGeom>
              <a:avLst/>
              <a:gdLst/>
              <a:ahLst/>
              <a:cxnLst/>
              <a:rect l="l" t="t" r="r" b="b"/>
              <a:pathLst>
                <a:path w="2364" h="2616" extrusionOk="0">
                  <a:moveTo>
                    <a:pt x="442" y="0"/>
                  </a:moveTo>
                  <a:cubicBezTo>
                    <a:pt x="189" y="0"/>
                    <a:pt x="0" y="189"/>
                    <a:pt x="0" y="410"/>
                  </a:cubicBezTo>
                  <a:lnTo>
                    <a:pt x="0" y="2237"/>
                  </a:lnTo>
                  <a:cubicBezTo>
                    <a:pt x="0" y="2458"/>
                    <a:pt x="189" y="2615"/>
                    <a:pt x="442" y="2615"/>
                  </a:cubicBezTo>
                  <a:lnTo>
                    <a:pt x="1922" y="2615"/>
                  </a:lnTo>
                  <a:cubicBezTo>
                    <a:pt x="2174" y="2615"/>
                    <a:pt x="2363" y="2426"/>
                    <a:pt x="2363" y="2237"/>
                  </a:cubicBezTo>
                  <a:cubicBezTo>
                    <a:pt x="2363" y="1954"/>
                    <a:pt x="2174" y="1796"/>
                    <a:pt x="1922" y="1796"/>
                  </a:cubicBezTo>
                  <a:lnTo>
                    <a:pt x="820" y="1796"/>
                  </a:lnTo>
                  <a:lnTo>
                    <a:pt x="820" y="410"/>
                  </a:lnTo>
                  <a:cubicBezTo>
                    <a:pt x="820" y="189"/>
                    <a:pt x="631" y="0"/>
                    <a:pt x="44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" name="Google Shape;8425;p59">
            <a:extLst>
              <a:ext uri="{FF2B5EF4-FFF2-40B4-BE49-F238E27FC236}">
                <a16:creationId xmlns:a16="http://schemas.microsoft.com/office/drawing/2014/main" id="{4A8D00B2-D503-5A88-F458-C85E31B2AC72}"/>
              </a:ext>
            </a:extLst>
          </p:cNvPr>
          <p:cNvGrpSpPr/>
          <p:nvPr/>
        </p:nvGrpSpPr>
        <p:grpSpPr>
          <a:xfrm>
            <a:off x="4241113" y="3850738"/>
            <a:ext cx="839003" cy="796918"/>
            <a:chOff x="5053900" y="4993700"/>
            <a:chExt cx="483150" cy="483275"/>
          </a:xfrm>
          <a:solidFill>
            <a:schemeClr val="bg1"/>
          </a:solidFill>
        </p:grpSpPr>
        <p:sp>
          <p:nvSpPr>
            <p:cNvPr id="52" name="Google Shape;8426;p59">
              <a:extLst>
                <a:ext uri="{FF2B5EF4-FFF2-40B4-BE49-F238E27FC236}">
                  <a16:creationId xmlns:a16="http://schemas.microsoft.com/office/drawing/2014/main" id="{5EFBA273-48C4-70FE-A7D6-CF606F3EE36B}"/>
                </a:ext>
              </a:extLst>
            </p:cNvPr>
            <p:cNvSpPr/>
            <p:nvPr/>
          </p:nvSpPr>
          <p:spPr>
            <a:xfrm>
              <a:off x="5053900" y="4993700"/>
              <a:ext cx="483150" cy="483275"/>
            </a:xfrm>
            <a:custGeom>
              <a:avLst/>
              <a:gdLst/>
              <a:ahLst/>
              <a:cxnLst/>
              <a:rect l="l" t="t" r="r" b="b"/>
              <a:pathLst>
                <a:path w="19326" h="19331" extrusionOk="0">
                  <a:moveTo>
                    <a:pt x="9470" y="1131"/>
                  </a:moveTo>
                  <a:cubicBezTo>
                    <a:pt x="9519" y="1131"/>
                    <a:pt x="9569" y="1143"/>
                    <a:pt x="9615" y="1165"/>
                  </a:cubicBezTo>
                  <a:lnTo>
                    <a:pt x="17505" y="5208"/>
                  </a:lnTo>
                  <a:lnTo>
                    <a:pt x="14283" y="6820"/>
                  </a:lnTo>
                  <a:lnTo>
                    <a:pt x="6429" y="2720"/>
                  </a:lnTo>
                  <a:lnTo>
                    <a:pt x="9325" y="1168"/>
                  </a:lnTo>
                  <a:cubicBezTo>
                    <a:pt x="9369" y="1143"/>
                    <a:pt x="9419" y="1131"/>
                    <a:pt x="9470" y="1131"/>
                  </a:cubicBezTo>
                  <a:close/>
                  <a:moveTo>
                    <a:pt x="5222" y="3366"/>
                  </a:moveTo>
                  <a:lnTo>
                    <a:pt x="13033" y="7445"/>
                  </a:lnTo>
                  <a:lnTo>
                    <a:pt x="9467" y="9230"/>
                  </a:lnTo>
                  <a:lnTo>
                    <a:pt x="1779" y="5208"/>
                  </a:lnTo>
                  <a:lnTo>
                    <a:pt x="5222" y="3366"/>
                  </a:lnTo>
                  <a:close/>
                  <a:moveTo>
                    <a:pt x="1133" y="6150"/>
                  </a:moveTo>
                  <a:lnTo>
                    <a:pt x="8896" y="10208"/>
                  </a:lnTo>
                  <a:lnTo>
                    <a:pt x="8896" y="17935"/>
                  </a:lnTo>
                  <a:lnTo>
                    <a:pt x="1299" y="13916"/>
                  </a:lnTo>
                  <a:cubicBezTo>
                    <a:pt x="1197" y="13862"/>
                    <a:pt x="1133" y="13753"/>
                    <a:pt x="1133" y="13638"/>
                  </a:cubicBezTo>
                  <a:lnTo>
                    <a:pt x="1133" y="6150"/>
                  </a:lnTo>
                  <a:close/>
                  <a:moveTo>
                    <a:pt x="18193" y="6132"/>
                  </a:moveTo>
                  <a:lnTo>
                    <a:pt x="18193" y="13629"/>
                  </a:lnTo>
                  <a:cubicBezTo>
                    <a:pt x="18193" y="13744"/>
                    <a:pt x="18127" y="13853"/>
                    <a:pt x="18021" y="13907"/>
                  </a:cubicBezTo>
                  <a:lnTo>
                    <a:pt x="10029" y="17953"/>
                  </a:lnTo>
                  <a:lnTo>
                    <a:pt x="10029" y="10217"/>
                  </a:lnTo>
                  <a:lnTo>
                    <a:pt x="13730" y="8363"/>
                  </a:lnTo>
                  <a:lnTo>
                    <a:pt x="13730" y="10281"/>
                  </a:lnTo>
                  <a:cubicBezTo>
                    <a:pt x="13730" y="10592"/>
                    <a:pt x="13984" y="10845"/>
                    <a:pt x="14298" y="10845"/>
                  </a:cubicBezTo>
                  <a:cubicBezTo>
                    <a:pt x="14609" y="10845"/>
                    <a:pt x="14863" y="10592"/>
                    <a:pt x="14863" y="10281"/>
                  </a:cubicBezTo>
                  <a:lnTo>
                    <a:pt x="14863" y="7796"/>
                  </a:lnTo>
                  <a:lnTo>
                    <a:pt x="18193" y="6132"/>
                  </a:lnTo>
                  <a:close/>
                  <a:moveTo>
                    <a:pt x="9472" y="0"/>
                  </a:moveTo>
                  <a:cubicBezTo>
                    <a:pt x="9237" y="0"/>
                    <a:pt x="9002" y="58"/>
                    <a:pt x="8788" y="172"/>
                  </a:cubicBezTo>
                  <a:lnTo>
                    <a:pt x="765" y="4468"/>
                  </a:lnTo>
                  <a:cubicBezTo>
                    <a:pt x="294" y="4719"/>
                    <a:pt x="1" y="5208"/>
                    <a:pt x="1" y="5739"/>
                  </a:cubicBezTo>
                  <a:lnTo>
                    <a:pt x="1" y="13638"/>
                  </a:lnTo>
                  <a:cubicBezTo>
                    <a:pt x="1" y="14173"/>
                    <a:pt x="297" y="14665"/>
                    <a:pt x="771" y="14913"/>
                  </a:cubicBezTo>
                  <a:lnTo>
                    <a:pt x="8797" y="19164"/>
                  </a:lnTo>
                  <a:cubicBezTo>
                    <a:pt x="9008" y="19275"/>
                    <a:pt x="9240" y="19331"/>
                    <a:pt x="9473" y="19331"/>
                  </a:cubicBezTo>
                  <a:cubicBezTo>
                    <a:pt x="9696" y="19331"/>
                    <a:pt x="9920" y="19279"/>
                    <a:pt x="10125" y="19176"/>
                  </a:cubicBezTo>
                  <a:lnTo>
                    <a:pt x="18534" y="14916"/>
                  </a:lnTo>
                  <a:cubicBezTo>
                    <a:pt x="19020" y="14671"/>
                    <a:pt x="19325" y="14173"/>
                    <a:pt x="19325" y="13629"/>
                  </a:cubicBezTo>
                  <a:lnTo>
                    <a:pt x="19325" y="5752"/>
                  </a:lnTo>
                  <a:cubicBezTo>
                    <a:pt x="19325" y="5208"/>
                    <a:pt x="19023" y="4713"/>
                    <a:pt x="18537" y="4465"/>
                  </a:cubicBezTo>
                  <a:lnTo>
                    <a:pt x="10128" y="160"/>
                  </a:lnTo>
                  <a:cubicBezTo>
                    <a:pt x="9923" y="53"/>
                    <a:pt x="9698" y="0"/>
                    <a:pt x="947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3" name="Google Shape;8427;p59">
              <a:extLst>
                <a:ext uri="{FF2B5EF4-FFF2-40B4-BE49-F238E27FC236}">
                  <a16:creationId xmlns:a16="http://schemas.microsoft.com/office/drawing/2014/main" id="{71EE2C07-53BD-C098-6BAB-D508582A664A}"/>
                </a:ext>
              </a:extLst>
            </p:cNvPr>
            <p:cNvSpPr/>
            <p:nvPr/>
          </p:nvSpPr>
          <p:spPr>
            <a:xfrm>
              <a:off x="5123725" y="5264025"/>
              <a:ext cx="105200" cy="61775"/>
            </a:xfrm>
            <a:custGeom>
              <a:avLst/>
              <a:gdLst/>
              <a:ahLst/>
              <a:cxnLst/>
              <a:rect l="l" t="t" r="r" b="b"/>
              <a:pathLst>
                <a:path w="4208" h="2471" extrusionOk="0">
                  <a:moveTo>
                    <a:pt x="3561" y="1"/>
                  </a:moveTo>
                  <a:cubicBezTo>
                    <a:pt x="3462" y="1"/>
                    <a:pt x="3362" y="26"/>
                    <a:pt x="3271" y="81"/>
                  </a:cubicBezTo>
                  <a:lnTo>
                    <a:pt x="1523" y="1122"/>
                  </a:lnTo>
                  <a:lnTo>
                    <a:pt x="1139" y="449"/>
                  </a:lnTo>
                  <a:cubicBezTo>
                    <a:pt x="1035" y="266"/>
                    <a:pt x="844" y="162"/>
                    <a:pt x="647" y="162"/>
                  </a:cubicBezTo>
                  <a:cubicBezTo>
                    <a:pt x="551" y="162"/>
                    <a:pt x="455" y="187"/>
                    <a:pt x="366" y="238"/>
                  </a:cubicBezTo>
                  <a:cubicBezTo>
                    <a:pt x="95" y="392"/>
                    <a:pt x="1" y="736"/>
                    <a:pt x="155" y="1008"/>
                  </a:cubicBezTo>
                  <a:lnTo>
                    <a:pt x="825" y="2185"/>
                  </a:lnTo>
                  <a:lnTo>
                    <a:pt x="831" y="2191"/>
                  </a:lnTo>
                  <a:cubicBezTo>
                    <a:pt x="831" y="2194"/>
                    <a:pt x="831" y="2194"/>
                    <a:pt x="831" y="2194"/>
                  </a:cubicBezTo>
                  <a:cubicBezTo>
                    <a:pt x="834" y="2200"/>
                    <a:pt x="837" y="2203"/>
                    <a:pt x="840" y="2206"/>
                  </a:cubicBezTo>
                  <a:lnTo>
                    <a:pt x="849" y="2224"/>
                  </a:lnTo>
                  <a:lnTo>
                    <a:pt x="861" y="2240"/>
                  </a:lnTo>
                  <a:lnTo>
                    <a:pt x="874" y="2255"/>
                  </a:lnTo>
                  <a:lnTo>
                    <a:pt x="883" y="2270"/>
                  </a:lnTo>
                  <a:lnTo>
                    <a:pt x="898" y="2282"/>
                  </a:lnTo>
                  <a:lnTo>
                    <a:pt x="910" y="2297"/>
                  </a:lnTo>
                  <a:lnTo>
                    <a:pt x="922" y="2312"/>
                  </a:lnTo>
                  <a:lnTo>
                    <a:pt x="937" y="2324"/>
                  </a:lnTo>
                  <a:lnTo>
                    <a:pt x="949" y="2336"/>
                  </a:lnTo>
                  <a:lnTo>
                    <a:pt x="964" y="2348"/>
                  </a:lnTo>
                  <a:cubicBezTo>
                    <a:pt x="970" y="2351"/>
                    <a:pt x="973" y="2354"/>
                    <a:pt x="979" y="2357"/>
                  </a:cubicBezTo>
                  <a:lnTo>
                    <a:pt x="994" y="2369"/>
                  </a:lnTo>
                  <a:lnTo>
                    <a:pt x="1009" y="2378"/>
                  </a:lnTo>
                  <a:lnTo>
                    <a:pt x="1028" y="2391"/>
                  </a:lnTo>
                  <a:lnTo>
                    <a:pt x="1040" y="2400"/>
                  </a:lnTo>
                  <a:lnTo>
                    <a:pt x="1058" y="2409"/>
                  </a:lnTo>
                  <a:lnTo>
                    <a:pt x="1073" y="2415"/>
                  </a:lnTo>
                  <a:cubicBezTo>
                    <a:pt x="1079" y="2418"/>
                    <a:pt x="1085" y="2421"/>
                    <a:pt x="1091" y="2424"/>
                  </a:cubicBezTo>
                  <a:lnTo>
                    <a:pt x="1106" y="2430"/>
                  </a:lnTo>
                  <a:lnTo>
                    <a:pt x="1124" y="2436"/>
                  </a:lnTo>
                  <a:lnTo>
                    <a:pt x="1139" y="2442"/>
                  </a:lnTo>
                  <a:lnTo>
                    <a:pt x="1160" y="2448"/>
                  </a:lnTo>
                  <a:lnTo>
                    <a:pt x="1176" y="2454"/>
                  </a:lnTo>
                  <a:lnTo>
                    <a:pt x="1197" y="2457"/>
                  </a:lnTo>
                  <a:lnTo>
                    <a:pt x="1212" y="2460"/>
                  </a:lnTo>
                  <a:lnTo>
                    <a:pt x="1233" y="2463"/>
                  </a:lnTo>
                  <a:lnTo>
                    <a:pt x="1245" y="2466"/>
                  </a:lnTo>
                  <a:cubicBezTo>
                    <a:pt x="1254" y="2466"/>
                    <a:pt x="1263" y="2466"/>
                    <a:pt x="1269" y="2469"/>
                  </a:cubicBezTo>
                  <a:cubicBezTo>
                    <a:pt x="1272" y="2470"/>
                    <a:pt x="1274" y="2470"/>
                    <a:pt x="1276" y="2470"/>
                  </a:cubicBezTo>
                  <a:cubicBezTo>
                    <a:pt x="1279" y="2470"/>
                    <a:pt x="1279" y="2469"/>
                    <a:pt x="1281" y="2469"/>
                  </a:cubicBezTo>
                  <a:lnTo>
                    <a:pt x="1369" y="2469"/>
                  </a:lnTo>
                  <a:lnTo>
                    <a:pt x="1393" y="2466"/>
                  </a:lnTo>
                  <a:lnTo>
                    <a:pt x="1408" y="2463"/>
                  </a:lnTo>
                  <a:cubicBezTo>
                    <a:pt x="1414" y="2463"/>
                    <a:pt x="1420" y="2463"/>
                    <a:pt x="1426" y="2460"/>
                  </a:cubicBezTo>
                  <a:lnTo>
                    <a:pt x="1444" y="2457"/>
                  </a:lnTo>
                  <a:lnTo>
                    <a:pt x="1462" y="2451"/>
                  </a:lnTo>
                  <a:lnTo>
                    <a:pt x="1480" y="2448"/>
                  </a:lnTo>
                  <a:lnTo>
                    <a:pt x="1499" y="2442"/>
                  </a:lnTo>
                  <a:lnTo>
                    <a:pt x="1517" y="2436"/>
                  </a:lnTo>
                  <a:cubicBezTo>
                    <a:pt x="1523" y="2433"/>
                    <a:pt x="1529" y="2430"/>
                    <a:pt x="1535" y="2427"/>
                  </a:cubicBezTo>
                  <a:lnTo>
                    <a:pt x="1553" y="2421"/>
                  </a:lnTo>
                  <a:lnTo>
                    <a:pt x="1568" y="2412"/>
                  </a:lnTo>
                  <a:lnTo>
                    <a:pt x="1586" y="2403"/>
                  </a:lnTo>
                  <a:cubicBezTo>
                    <a:pt x="1589" y="2403"/>
                    <a:pt x="1595" y="2400"/>
                    <a:pt x="1598" y="2397"/>
                  </a:cubicBezTo>
                  <a:cubicBezTo>
                    <a:pt x="1600" y="2395"/>
                    <a:pt x="1600" y="2395"/>
                    <a:pt x="1601" y="2395"/>
                  </a:cubicBezTo>
                  <a:cubicBezTo>
                    <a:pt x="1601" y="2395"/>
                    <a:pt x="1601" y="2395"/>
                    <a:pt x="1601" y="2394"/>
                  </a:cubicBezTo>
                  <a:lnTo>
                    <a:pt x="1607" y="2391"/>
                  </a:lnTo>
                  <a:lnTo>
                    <a:pt x="3851" y="1053"/>
                  </a:lnTo>
                  <a:cubicBezTo>
                    <a:pt x="4119" y="893"/>
                    <a:pt x="4207" y="546"/>
                    <a:pt x="4047" y="277"/>
                  </a:cubicBezTo>
                  <a:cubicBezTo>
                    <a:pt x="3941" y="99"/>
                    <a:pt x="3753" y="1"/>
                    <a:pt x="356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95964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6" grpId="0" animBg="1"/>
      <p:bldP spid="19" grpId="0" animBg="1"/>
      <p:bldP spid="3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>
          <a:extLst>
            <a:ext uri="{FF2B5EF4-FFF2-40B4-BE49-F238E27FC236}">
              <a16:creationId xmlns:a16="http://schemas.microsoft.com/office/drawing/2014/main" id="{E139B828-C90C-D849-3125-D3B68F38D4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arcador de posición de imagen 6">
            <a:extLst>
              <a:ext uri="{FF2B5EF4-FFF2-40B4-BE49-F238E27FC236}">
                <a16:creationId xmlns:a16="http://schemas.microsoft.com/office/drawing/2014/main" id="{B6EC7F17-7B54-9E41-80FC-74BC090BCA2E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3"/>
          <a:srcRect t="21875" b="21875"/>
          <a:stretch/>
        </p:blipFill>
        <p:spPr/>
      </p:pic>
      <p:sp>
        <p:nvSpPr>
          <p:cNvPr id="293" name="Google Shape;293;p36">
            <a:extLst>
              <a:ext uri="{FF2B5EF4-FFF2-40B4-BE49-F238E27FC236}">
                <a16:creationId xmlns:a16="http://schemas.microsoft.com/office/drawing/2014/main" id="{DB0E1427-A316-0596-7C3C-90328D67094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10846" y="539500"/>
            <a:ext cx="6122400" cy="1185391"/>
          </a:xfrm>
          <a:prstGeom prst="rect">
            <a:avLst/>
          </a:prstGeom>
          <a:ln w="57150">
            <a:solidFill>
              <a:schemeClr val="accent6"/>
            </a:solidFill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46.107,50 €/M</a:t>
            </a:r>
            <a:endParaRPr dirty="0"/>
          </a:p>
        </p:txBody>
      </p:sp>
      <p:sp>
        <p:nvSpPr>
          <p:cNvPr id="295" name="Google Shape;295;p36">
            <a:extLst>
              <a:ext uri="{FF2B5EF4-FFF2-40B4-BE49-F238E27FC236}">
                <a16:creationId xmlns:a16="http://schemas.microsoft.com/office/drawing/2014/main" id="{9D78FA1F-AB34-5C02-D048-B6A29AC515E0}"/>
              </a:ext>
            </a:extLst>
          </p:cNvPr>
          <p:cNvSpPr/>
          <p:nvPr/>
        </p:nvSpPr>
        <p:spPr>
          <a:xfrm>
            <a:off x="0" y="982800"/>
            <a:ext cx="397200" cy="41607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36">
            <a:extLst>
              <a:ext uri="{FF2B5EF4-FFF2-40B4-BE49-F238E27FC236}">
                <a16:creationId xmlns:a16="http://schemas.microsoft.com/office/drawing/2014/main" id="{50E052C9-0B05-7D1D-988A-B077860DCDF9}"/>
              </a:ext>
            </a:extLst>
          </p:cNvPr>
          <p:cNvSpPr/>
          <p:nvPr/>
        </p:nvSpPr>
        <p:spPr>
          <a:xfrm rot="10800000">
            <a:off x="8746800" y="0"/>
            <a:ext cx="397200" cy="41607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152;p27">
            <a:extLst>
              <a:ext uri="{FF2B5EF4-FFF2-40B4-BE49-F238E27FC236}">
                <a16:creationId xmlns:a16="http://schemas.microsoft.com/office/drawing/2014/main" id="{FE29BB4E-470E-F785-6EBE-80CC76E3BC3A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510753" y="2072161"/>
            <a:ext cx="6122399" cy="761094"/>
          </a:xfrm>
          <a:prstGeom prst="rect">
            <a:avLst/>
          </a:prstGeom>
          <a:ln w="38100">
            <a:solidFill>
              <a:schemeClr val="bg1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800" b="1" dirty="0"/>
              <a:t>184.430 bares españoles</a:t>
            </a:r>
          </a:p>
        </p:txBody>
      </p:sp>
      <p:sp>
        <p:nvSpPr>
          <p:cNvPr id="9" name="Google Shape;152;p27">
            <a:extLst>
              <a:ext uri="{FF2B5EF4-FFF2-40B4-BE49-F238E27FC236}">
                <a16:creationId xmlns:a16="http://schemas.microsoft.com/office/drawing/2014/main" id="{ACC00BA0-E172-3B98-4305-E00293BEF071}"/>
              </a:ext>
            </a:extLst>
          </p:cNvPr>
          <p:cNvSpPr txBox="1">
            <a:spLocks/>
          </p:cNvSpPr>
          <p:nvPr/>
        </p:nvSpPr>
        <p:spPr>
          <a:xfrm>
            <a:off x="1500123" y="3333818"/>
            <a:ext cx="6122399" cy="89874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6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Work Sans"/>
              <a:buNone/>
              <a:defRPr sz="1400" b="0" i="0" u="none" strike="noStrike" cap="none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marL="0" indent="0"/>
            <a:r>
              <a:rPr lang="es-ES" sz="4400" b="1" dirty="0">
                <a:solidFill>
                  <a:schemeClr val="accent6"/>
                </a:solidFill>
              </a:rPr>
              <a:t>1% al plan de pago</a:t>
            </a:r>
          </a:p>
        </p:txBody>
      </p:sp>
      <p:sp>
        <p:nvSpPr>
          <p:cNvPr id="2" name="Google Shape;198;p32">
            <a:extLst>
              <a:ext uri="{FF2B5EF4-FFF2-40B4-BE49-F238E27FC236}">
                <a16:creationId xmlns:a16="http://schemas.microsoft.com/office/drawing/2014/main" id="{83F80797-909C-A369-DF54-81E78EE2731C}"/>
              </a:ext>
            </a:extLst>
          </p:cNvPr>
          <p:cNvSpPr txBox="1">
            <a:spLocks/>
          </p:cNvSpPr>
          <p:nvPr/>
        </p:nvSpPr>
        <p:spPr>
          <a:xfrm rot="21237754">
            <a:off x="1141648" y="2768971"/>
            <a:ext cx="7003025" cy="1129696"/>
          </a:xfrm>
          <a:prstGeom prst="rect">
            <a:avLst/>
          </a:prstGeom>
          <a:solidFill>
            <a:schemeClr val="tx2"/>
          </a:solidFill>
          <a:ln w="38100">
            <a:solidFill>
              <a:schemeClr val="bg1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6500" b="1" i="0" u="none" strike="noStrike" cap="none">
                <a:solidFill>
                  <a:schemeClr val="dk2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9pPr>
          </a:lstStyle>
          <a:p>
            <a:r>
              <a:rPr lang="es-ES" sz="7200" dirty="0">
                <a:solidFill>
                  <a:schemeClr val="tx1"/>
                </a:solidFill>
              </a:rPr>
              <a:t>COMPETIDORES</a:t>
            </a:r>
          </a:p>
        </p:txBody>
      </p:sp>
    </p:spTree>
    <p:extLst>
      <p:ext uri="{BB962C8B-B14F-4D97-AF65-F5344CB8AC3E}">
        <p14:creationId xmlns:p14="http://schemas.microsoft.com/office/powerpoint/2010/main" val="582322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zoom/>
      </p:transition>
    </mc:Choice>
    <mc:Fallback xmlns="">
      <p:transition spd="slow">
        <p:zo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500" fill="hold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4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22" dur="1000" fill="hold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3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24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3" grpId="1" animBg="1"/>
      <p:bldP spid="8" grpId="0" uiExpand="1" build="p" animBg="1"/>
      <p:bldP spid="8" grpId="1" uiExpand="1" build="p" animBg="1"/>
      <p:bldP spid="9" grpId="1" animBg="1"/>
      <p:bldP spid="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93;p36">
            <a:extLst>
              <a:ext uri="{FF2B5EF4-FFF2-40B4-BE49-F238E27FC236}">
                <a16:creationId xmlns:a16="http://schemas.microsoft.com/office/drawing/2014/main" id="{E11E2ADD-7A2F-D38B-00A5-B62FC37992AE}"/>
              </a:ext>
            </a:extLst>
          </p:cNvPr>
          <p:cNvSpPr txBox="1">
            <a:spLocks/>
          </p:cNvSpPr>
          <p:nvPr/>
        </p:nvSpPr>
        <p:spPr>
          <a:xfrm>
            <a:off x="1001638" y="1210248"/>
            <a:ext cx="7140674" cy="3417571"/>
          </a:xfrm>
          <a:prstGeom prst="rect">
            <a:avLst/>
          </a:prstGeom>
          <a:solidFill>
            <a:schemeClr val="tx2"/>
          </a:solidFill>
          <a:ln w="57150">
            <a:solidFill>
              <a:schemeClr val="bg1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6500" b="1" i="0" u="none" strike="noStrike" cap="none">
                <a:solidFill>
                  <a:schemeClr val="dk2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9pPr>
          </a:lstStyle>
          <a:p>
            <a:r>
              <a:rPr lang="es-ES" sz="4400" u="sng" dirty="0">
                <a:solidFill>
                  <a:schemeClr val="tx1"/>
                </a:solidFill>
              </a:rPr>
              <a:t>INDIRECTOS</a:t>
            </a:r>
          </a:p>
          <a:p>
            <a:endParaRPr lang="es-ES" sz="4400" u="sng" dirty="0">
              <a:solidFill>
                <a:schemeClr val="tx1"/>
              </a:solidFill>
            </a:endParaRPr>
          </a:p>
        </p:txBody>
      </p:sp>
      <p:sp>
        <p:nvSpPr>
          <p:cNvPr id="198" name="Google Shape;198;p32"/>
          <p:cNvSpPr txBox="1">
            <a:spLocks noGrp="1"/>
          </p:cNvSpPr>
          <p:nvPr>
            <p:ph type="title"/>
          </p:nvPr>
        </p:nvSpPr>
        <p:spPr>
          <a:xfrm>
            <a:off x="722375" y="384048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COMPETIDORES</a:t>
            </a:r>
            <a:endParaRPr sz="4000" dirty="0"/>
          </a:p>
        </p:txBody>
      </p:sp>
      <p:pic>
        <p:nvPicPr>
          <p:cNvPr id="1034" name="Picture 10" descr="Sortly: Inventory Simplified - Apps en Google Play">
            <a:extLst>
              <a:ext uri="{FF2B5EF4-FFF2-40B4-BE49-F238E27FC236}">
                <a16:creationId xmlns:a16="http://schemas.microsoft.com/office/drawing/2014/main" id="{8A9368C4-A38A-F3BD-856E-21BFF52437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1247" y="2122095"/>
            <a:ext cx="1081454" cy="1081454"/>
          </a:xfrm>
          <a:prstGeom prst="rect">
            <a:avLst/>
          </a:prstGeom>
          <a:noFill/>
          <a:effectLst>
            <a:softEdge rad="254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Descargar TradeGecko 0 para Web Apps - Filehippo.com">
            <a:extLst>
              <a:ext uri="{FF2B5EF4-FFF2-40B4-BE49-F238E27FC236}">
                <a16:creationId xmlns:a16="http://schemas.microsoft.com/office/drawing/2014/main" id="{360C725E-C790-1479-0BCD-6BC821790B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3585" y="2145122"/>
            <a:ext cx="1066800" cy="106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Mews POS - Apps on Google Play">
            <a:extLst>
              <a:ext uri="{FF2B5EF4-FFF2-40B4-BE49-F238E27FC236}">
                <a16:creationId xmlns:a16="http://schemas.microsoft.com/office/drawing/2014/main" id="{BD63A3D4-AAAA-9BBF-B2FF-2FB19B0A89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0004" y="2487358"/>
            <a:ext cx="1245867" cy="1245867"/>
          </a:xfrm>
          <a:prstGeom prst="rect">
            <a:avLst/>
          </a:prstGeom>
          <a:noFill/>
          <a:effectLst>
            <a:softEdge rad="381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logotipo de aplicaciones móviles de Microsoft Excel 17396828 PNG">
            <a:extLst>
              <a:ext uri="{FF2B5EF4-FFF2-40B4-BE49-F238E27FC236}">
                <a16:creationId xmlns:a16="http://schemas.microsoft.com/office/drawing/2014/main" id="{E2EBE1C4-DCE4-7CF0-9B47-FCA480FA0A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4285" y="2892291"/>
            <a:ext cx="1700177" cy="1700177"/>
          </a:xfrm>
          <a:prstGeom prst="rect">
            <a:avLst/>
          </a:prstGeom>
          <a:noFill/>
          <a:effectLst>
            <a:softEdge rad="254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Holded - El software de gestión para pymes y emprendedores">
            <a:extLst>
              <a:ext uri="{FF2B5EF4-FFF2-40B4-BE49-F238E27FC236}">
                <a16:creationId xmlns:a16="http://schemas.microsoft.com/office/drawing/2014/main" id="{18216115-7DAC-AD91-1B19-638A17EFA1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940" y="1857478"/>
            <a:ext cx="1259761" cy="1259761"/>
          </a:xfrm>
          <a:prstGeom prst="rect">
            <a:avLst/>
          </a:prstGeom>
          <a:noFill/>
          <a:effectLst>
            <a:softEdge rad="381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Purchasing with foresight - Colt Technology Services">
            <a:extLst>
              <a:ext uri="{FF2B5EF4-FFF2-40B4-BE49-F238E27FC236}">
                <a16:creationId xmlns:a16="http://schemas.microsoft.com/office/drawing/2014/main" id="{253DD9D3-7B36-81A4-3ABF-C24E2EF9A8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363" b="21121"/>
          <a:stretch/>
        </p:blipFill>
        <p:spPr bwMode="auto">
          <a:xfrm>
            <a:off x="1688161" y="3525693"/>
            <a:ext cx="2422239" cy="762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293;p36">
            <a:extLst>
              <a:ext uri="{FF2B5EF4-FFF2-40B4-BE49-F238E27FC236}">
                <a16:creationId xmlns:a16="http://schemas.microsoft.com/office/drawing/2014/main" id="{3D29059B-D5A7-6AF5-E00D-71C2981B7E79}"/>
              </a:ext>
            </a:extLst>
          </p:cNvPr>
          <p:cNvSpPr txBox="1">
            <a:spLocks/>
          </p:cNvSpPr>
          <p:nvPr/>
        </p:nvSpPr>
        <p:spPr>
          <a:xfrm>
            <a:off x="1001638" y="1202409"/>
            <a:ext cx="7140674" cy="3417571"/>
          </a:xfrm>
          <a:prstGeom prst="rect">
            <a:avLst/>
          </a:prstGeom>
          <a:solidFill>
            <a:schemeClr val="tx2"/>
          </a:solidFill>
          <a:ln w="57150">
            <a:solidFill>
              <a:schemeClr val="bg1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6500" b="1" i="0" u="none" strike="noStrike" cap="none">
                <a:solidFill>
                  <a:schemeClr val="dk2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9pPr>
          </a:lstStyle>
          <a:p>
            <a:r>
              <a:rPr lang="es-ES" sz="4400" u="sng" dirty="0">
                <a:solidFill>
                  <a:schemeClr val="tx1"/>
                </a:solidFill>
              </a:rPr>
              <a:t>PARCIALES</a:t>
            </a:r>
          </a:p>
          <a:p>
            <a:endParaRPr lang="es-ES" sz="4400" u="sng" dirty="0">
              <a:solidFill>
                <a:schemeClr val="tx1"/>
              </a:solidFill>
            </a:endParaRPr>
          </a:p>
        </p:txBody>
      </p:sp>
      <p:pic>
        <p:nvPicPr>
          <p:cNvPr id="4" name="Picture 2" descr="Integrate with Oracle Symphony | Sparkfly">
            <a:extLst>
              <a:ext uri="{FF2B5EF4-FFF2-40B4-BE49-F238E27FC236}">
                <a16:creationId xmlns:a16="http://schemas.microsoft.com/office/drawing/2014/main" id="{7A8E3BD8-AC02-85AA-AD76-1012B0FEDC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34" t="28795" r="19061" b="21278"/>
          <a:stretch/>
        </p:blipFill>
        <p:spPr bwMode="auto">
          <a:xfrm>
            <a:off x="1311247" y="2007339"/>
            <a:ext cx="2301147" cy="1102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IDES: Software para restaurantes todo en uno en la nube 🚀">
            <a:extLst>
              <a:ext uri="{FF2B5EF4-FFF2-40B4-BE49-F238E27FC236}">
                <a16:creationId xmlns:a16="http://schemas.microsoft.com/office/drawing/2014/main" id="{2512B2EB-1B14-5703-8562-173827D8E3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3692" y="3245656"/>
            <a:ext cx="2719786" cy="763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Odoo Brand Assets | Odoo">
            <a:extLst>
              <a:ext uri="{FF2B5EF4-FFF2-40B4-BE49-F238E27FC236}">
                <a16:creationId xmlns:a16="http://schemas.microsoft.com/office/drawing/2014/main" id="{89DDEAC1-DEA2-A1F5-D4ED-892E5185AB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0342" y="1954002"/>
            <a:ext cx="2607102" cy="822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ChefMod | The Org">
            <a:extLst>
              <a:ext uri="{FF2B5EF4-FFF2-40B4-BE49-F238E27FC236}">
                <a16:creationId xmlns:a16="http://schemas.microsoft.com/office/drawing/2014/main" id="{252DB7C2-5367-BEDB-0591-FAFD728215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8756" y="2992544"/>
            <a:ext cx="1269560" cy="1269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0" descr="Timly Software AG on X: &quot;@comparesoft Thank you, @comparesoft 🤝&quot; / X">
            <a:extLst>
              <a:ext uri="{FF2B5EF4-FFF2-40B4-BE49-F238E27FC236}">
                <a16:creationId xmlns:a16="http://schemas.microsoft.com/office/drawing/2014/main" id="{7E32C896-FA58-1906-84A6-2A7874A98E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7309" y="2826873"/>
            <a:ext cx="1351672" cy="1351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Google Shape;293;p36">
            <a:extLst>
              <a:ext uri="{FF2B5EF4-FFF2-40B4-BE49-F238E27FC236}">
                <a16:creationId xmlns:a16="http://schemas.microsoft.com/office/drawing/2014/main" id="{D2BA235A-1BC0-49D8-59DB-5419B3426E7D}"/>
              </a:ext>
            </a:extLst>
          </p:cNvPr>
          <p:cNvSpPr txBox="1">
            <a:spLocks/>
          </p:cNvSpPr>
          <p:nvPr/>
        </p:nvSpPr>
        <p:spPr>
          <a:xfrm>
            <a:off x="1025991" y="1183505"/>
            <a:ext cx="7140674" cy="3417571"/>
          </a:xfrm>
          <a:prstGeom prst="rect">
            <a:avLst/>
          </a:prstGeom>
          <a:solidFill>
            <a:schemeClr val="tx2"/>
          </a:solidFill>
          <a:ln w="57150">
            <a:solidFill>
              <a:schemeClr val="bg1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6500" b="1" i="0" u="none" strike="noStrike" cap="none">
                <a:solidFill>
                  <a:schemeClr val="dk2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nit"/>
              <a:buNone/>
              <a:defRPr sz="1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9pPr>
          </a:lstStyle>
          <a:p>
            <a:r>
              <a:rPr lang="es-ES" sz="4400" u="sng" dirty="0">
                <a:solidFill>
                  <a:schemeClr val="tx1"/>
                </a:solidFill>
              </a:rPr>
              <a:t>DIRECTOS</a:t>
            </a:r>
          </a:p>
          <a:p>
            <a:endParaRPr lang="es-ES" sz="4400" u="sng" dirty="0">
              <a:solidFill>
                <a:schemeClr val="tx1"/>
              </a:solidFill>
            </a:endParaRPr>
          </a:p>
        </p:txBody>
      </p:sp>
      <p:pic>
        <p:nvPicPr>
          <p:cNvPr id="1026" name="Picture 2" descr="DYNE's Website">
            <a:extLst>
              <a:ext uri="{FF2B5EF4-FFF2-40B4-BE49-F238E27FC236}">
                <a16:creationId xmlns:a16="http://schemas.microsoft.com/office/drawing/2014/main" id="{5B3EC49C-0090-92B5-4247-84D90BF98C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6825" y="2127847"/>
            <a:ext cx="992194" cy="910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Imagen 29" descr="Imagen que contiene dibujo, reloj&#10;&#10;El contenido generado por IA puede ser incorrecto.">
            <a:extLst>
              <a:ext uri="{FF2B5EF4-FFF2-40B4-BE49-F238E27FC236}">
                <a16:creationId xmlns:a16="http://schemas.microsoft.com/office/drawing/2014/main" id="{9FB96ECE-74A0-0E74-6E22-594ADDAD2DF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503550" y="1914081"/>
            <a:ext cx="867756" cy="925607"/>
          </a:xfrm>
          <a:prstGeom prst="rect">
            <a:avLst/>
          </a:prstGeom>
        </p:spPr>
      </p:pic>
      <p:pic>
        <p:nvPicPr>
          <p:cNvPr id="1030" name="Picture 6" descr="Partender – Fast Bar Inventory - Apps en Google Play">
            <a:extLst>
              <a:ext uri="{FF2B5EF4-FFF2-40B4-BE49-F238E27FC236}">
                <a16:creationId xmlns:a16="http://schemas.microsoft.com/office/drawing/2014/main" id="{F0373EC2-D84D-BF9B-9762-27AD97329E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4126" y="3123844"/>
            <a:ext cx="1085852" cy="1085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TapHunter - Discover Local Craft Beverages | truDigital">
            <a:extLst>
              <a:ext uri="{FF2B5EF4-FFF2-40B4-BE49-F238E27FC236}">
                <a16:creationId xmlns:a16="http://schemas.microsoft.com/office/drawing/2014/main" id="{DE753E1B-2135-0868-79F1-225680912A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0281" y="2046565"/>
            <a:ext cx="994729" cy="994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6" descr="Zoho Inventory: gestión de inventario">
            <a:extLst>
              <a:ext uri="{FF2B5EF4-FFF2-40B4-BE49-F238E27FC236}">
                <a16:creationId xmlns:a16="http://schemas.microsoft.com/office/drawing/2014/main" id="{0C061403-2910-A84B-4C52-517496A4B7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7265" y="3038529"/>
            <a:ext cx="1269560" cy="1269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8" descr="Cin7 Exceeds 7,000 Customers">
            <a:extLst>
              <a:ext uri="{FF2B5EF4-FFF2-40B4-BE49-F238E27FC236}">
                <a16:creationId xmlns:a16="http://schemas.microsoft.com/office/drawing/2014/main" id="{81B7939A-4ADF-C4C7-235F-72BFCA34CB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6855" y="1911551"/>
            <a:ext cx="4533137" cy="2376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10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10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10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10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10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10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6" dur="500"/>
                                        <p:tgtEl>
                                          <p:spTgt spid="10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10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" presetClass="exit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3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1" dur="500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5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9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3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0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1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4" dur="500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5" dur="500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8" dur="500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9" dur="500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2" dur="5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3" dur="5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6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7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3" grpId="0" animBg="1"/>
      <p:bldP spid="3" grpId="1" animBg="1"/>
      <p:bldP spid="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>
          <a:extLst>
            <a:ext uri="{FF2B5EF4-FFF2-40B4-BE49-F238E27FC236}">
              <a16:creationId xmlns:a16="http://schemas.microsoft.com/office/drawing/2014/main" id="{537DA54C-BB64-525A-29D5-6E44C99C44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4">
            <a:extLst>
              <a:ext uri="{FF2B5EF4-FFF2-40B4-BE49-F238E27FC236}">
                <a16:creationId xmlns:a16="http://schemas.microsoft.com/office/drawing/2014/main" id="{CBF60E9A-0164-4723-C140-4ADEA3B72E4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80172" y="242396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DAFO</a:t>
            </a:r>
            <a:endParaRPr sz="4000" dirty="0"/>
          </a:p>
        </p:txBody>
      </p:sp>
      <p:sp>
        <p:nvSpPr>
          <p:cNvPr id="14" name="Google Shape;1184;g334c4c0e2e5_0_0">
            <a:extLst>
              <a:ext uri="{FF2B5EF4-FFF2-40B4-BE49-F238E27FC236}">
                <a16:creationId xmlns:a16="http://schemas.microsoft.com/office/drawing/2014/main" id="{F825B451-8701-294D-F72E-4BDC142A36E2}"/>
              </a:ext>
            </a:extLst>
          </p:cNvPr>
          <p:cNvSpPr/>
          <p:nvPr/>
        </p:nvSpPr>
        <p:spPr>
          <a:xfrm>
            <a:off x="482958" y="1111774"/>
            <a:ext cx="3806255" cy="1814306"/>
          </a:xfrm>
          <a:prstGeom prst="roundRect">
            <a:avLst>
              <a:gd name="adj" fmla="val 16667"/>
            </a:avLst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en" sz="2400" b="1" dirty="0"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2800" b="1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D</a:t>
            </a:r>
            <a:r>
              <a:rPr lang="en" sz="2800" b="1" dirty="0">
                <a:latin typeface="Open Sans"/>
                <a:ea typeface="Open Sans"/>
                <a:cs typeface="Open Sans"/>
                <a:sym typeface="Open Sans"/>
              </a:rPr>
              <a:t>EBILIDADES</a:t>
            </a:r>
            <a:r>
              <a:rPr lang="en" sz="2800" b="1" i="0" u="none" strike="noStrike" cap="none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:</a:t>
            </a: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en" sz="2400" b="1" dirty="0"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en" sz="2400" b="1" i="0" u="none" strike="noStrike" cap="none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2400" b="1" i="0" u="none" strike="noStrike" cap="none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dirty="0"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" name="Google Shape;1185;g334c4c0e2e5_0_0">
            <a:extLst>
              <a:ext uri="{FF2B5EF4-FFF2-40B4-BE49-F238E27FC236}">
                <a16:creationId xmlns:a16="http://schemas.microsoft.com/office/drawing/2014/main" id="{3432E6DA-3764-1941-2CC3-EF7DDAD4FC86}"/>
              </a:ext>
            </a:extLst>
          </p:cNvPr>
          <p:cNvSpPr/>
          <p:nvPr/>
        </p:nvSpPr>
        <p:spPr>
          <a:xfrm>
            <a:off x="680172" y="3081106"/>
            <a:ext cx="3806254" cy="1814306"/>
          </a:xfrm>
          <a:prstGeom prst="roundRect">
            <a:avLst>
              <a:gd name="adj" fmla="val 25958"/>
            </a:avLst>
          </a:prstGeom>
          <a:solidFill>
            <a:schemeClr val="bg2">
              <a:lumMod val="9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2800" b="1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F</a:t>
            </a:r>
            <a:r>
              <a:rPr lang="en" sz="2800" b="1" dirty="0">
                <a:latin typeface="Open Sans"/>
                <a:ea typeface="Open Sans"/>
                <a:cs typeface="Open Sans"/>
                <a:sym typeface="Open Sans"/>
              </a:rPr>
              <a:t>ORTALEZAS: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en" sz="2800" b="1" dirty="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2800" b="1" dirty="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" name="Google Shape;1186;g334c4c0e2e5_0_0">
            <a:extLst>
              <a:ext uri="{FF2B5EF4-FFF2-40B4-BE49-F238E27FC236}">
                <a16:creationId xmlns:a16="http://schemas.microsoft.com/office/drawing/2014/main" id="{BE80E33F-872C-CE96-D135-7924D0B56226}"/>
              </a:ext>
            </a:extLst>
          </p:cNvPr>
          <p:cNvSpPr/>
          <p:nvPr/>
        </p:nvSpPr>
        <p:spPr>
          <a:xfrm>
            <a:off x="4773605" y="1111774"/>
            <a:ext cx="3647970" cy="1814306"/>
          </a:xfrm>
          <a:prstGeom prst="roundRect">
            <a:avLst>
              <a:gd name="adj" fmla="val 12817"/>
            </a:avLst>
          </a:prstGeom>
          <a:solidFill>
            <a:schemeClr val="tx2">
              <a:lumMod val="8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2800" b="1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A</a:t>
            </a:r>
            <a:r>
              <a:rPr lang="en" sz="2800" b="1" dirty="0">
                <a:latin typeface="Open Sans"/>
                <a:ea typeface="Open Sans"/>
                <a:cs typeface="Open Sans"/>
                <a:sym typeface="Open Sans"/>
              </a:rPr>
              <a:t>MENAZAS: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en" sz="2800" b="1" dirty="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en" sz="2800" b="1" dirty="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2800" b="1"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" name="Google Shape;1187;g334c4c0e2e5_0_0">
            <a:extLst>
              <a:ext uri="{FF2B5EF4-FFF2-40B4-BE49-F238E27FC236}">
                <a16:creationId xmlns:a16="http://schemas.microsoft.com/office/drawing/2014/main" id="{4BDB4B86-900A-A8DE-09D4-29A050CF2F1C}"/>
              </a:ext>
            </a:extLst>
          </p:cNvPr>
          <p:cNvSpPr/>
          <p:nvPr/>
        </p:nvSpPr>
        <p:spPr>
          <a:xfrm>
            <a:off x="5034073" y="3081106"/>
            <a:ext cx="3647970" cy="1814306"/>
          </a:xfrm>
          <a:prstGeom prst="roundRect">
            <a:avLst>
              <a:gd name="adj" fmla="val 15309"/>
            </a:avLst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2800" b="1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O</a:t>
            </a:r>
            <a:r>
              <a:rPr lang="en" sz="2800" b="1" dirty="0">
                <a:latin typeface="Open Sans"/>
                <a:ea typeface="Open Sans"/>
                <a:cs typeface="Open Sans"/>
                <a:sym typeface="Open Sans"/>
              </a:rPr>
              <a:t>PORTUNIDADES: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en" sz="2800" b="1" dirty="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2800" b="1" dirty="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" name="Google Shape;9154;p62">
            <a:extLst>
              <a:ext uri="{FF2B5EF4-FFF2-40B4-BE49-F238E27FC236}">
                <a16:creationId xmlns:a16="http://schemas.microsoft.com/office/drawing/2014/main" id="{557C02B1-61DD-832A-9FF5-67C3030E20EB}"/>
              </a:ext>
            </a:extLst>
          </p:cNvPr>
          <p:cNvSpPr/>
          <p:nvPr/>
        </p:nvSpPr>
        <p:spPr>
          <a:xfrm>
            <a:off x="1346995" y="1831332"/>
            <a:ext cx="744425" cy="800443"/>
          </a:xfrm>
          <a:custGeom>
            <a:avLst/>
            <a:gdLst/>
            <a:ahLst/>
            <a:cxnLst/>
            <a:rect l="l" t="t" r="r" b="b"/>
            <a:pathLst>
              <a:path w="10272" h="11658" extrusionOk="0">
                <a:moveTo>
                  <a:pt x="7877" y="693"/>
                </a:moveTo>
                <a:cubicBezTo>
                  <a:pt x="8066" y="693"/>
                  <a:pt x="8224" y="851"/>
                  <a:pt x="8224" y="1040"/>
                </a:cubicBezTo>
                <a:lnTo>
                  <a:pt x="8224" y="1387"/>
                </a:lnTo>
                <a:lnTo>
                  <a:pt x="2080" y="1387"/>
                </a:lnTo>
                <a:lnTo>
                  <a:pt x="2080" y="1040"/>
                </a:lnTo>
                <a:cubicBezTo>
                  <a:pt x="2049" y="851"/>
                  <a:pt x="2206" y="693"/>
                  <a:pt x="2395" y="693"/>
                </a:cubicBezTo>
                <a:close/>
                <a:moveTo>
                  <a:pt x="9200" y="2710"/>
                </a:moveTo>
                <a:cubicBezTo>
                  <a:pt x="9421" y="2710"/>
                  <a:pt x="9578" y="2899"/>
                  <a:pt x="9578" y="3088"/>
                </a:cubicBezTo>
                <a:cubicBezTo>
                  <a:pt x="9578" y="3277"/>
                  <a:pt x="9421" y="3434"/>
                  <a:pt x="9200" y="3434"/>
                </a:cubicBezTo>
                <a:lnTo>
                  <a:pt x="8854" y="3434"/>
                </a:lnTo>
                <a:lnTo>
                  <a:pt x="8854" y="2773"/>
                </a:lnTo>
                <a:lnTo>
                  <a:pt x="9200" y="2773"/>
                </a:lnTo>
                <a:lnTo>
                  <a:pt x="9200" y="2710"/>
                </a:lnTo>
                <a:close/>
                <a:moveTo>
                  <a:pt x="6176" y="3907"/>
                </a:moveTo>
                <a:cubicBezTo>
                  <a:pt x="6207" y="4033"/>
                  <a:pt x="6333" y="4127"/>
                  <a:pt x="6491" y="4127"/>
                </a:cubicBezTo>
                <a:lnTo>
                  <a:pt x="9200" y="4127"/>
                </a:lnTo>
                <a:cubicBezTo>
                  <a:pt x="9326" y="4127"/>
                  <a:pt x="9421" y="4127"/>
                  <a:pt x="9515" y="4096"/>
                </a:cubicBezTo>
                <a:lnTo>
                  <a:pt x="9515" y="4096"/>
                </a:lnTo>
                <a:cubicBezTo>
                  <a:pt x="9421" y="4474"/>
                  <a:pt x="9011" y="4789"/>
                  <a:pt x="8539" y="4789"/>
                </a:cubicBezTo>
                <a:lnTo>
                  <a:pt x="6491" y="4789"/>
                </a:lnTo>
                <a:cubicBezTo>
                  <a:pt x="6333" y="4789"/>
                  <a:pt x="6239" y="4852"/>
                  <a:pt x="6176" y="5010"/>
                </a:cubicBezTo>
                <a:lnTo>
                  <a:pt x="5640" y="4474"/>
                </a:lnTo>
                <a:lnTo>
                  <a:pt x="6176" y="3907"/>
                </a:lnTo>
                <a:close/>
                <a:moveTo>
                  <a:pt x="1387" y="4789"/>
                </a:moveTo>
                <a:lnTo>
                  <a:pt x="1387" y="5451"/>
                </a:lnTo>
                <a:lnTo>
                  <a:pt x="1009" y="5451"/>
                </a:lnTo>
                <a:cubicBezTo>
                  <a:pt x="820" y="5451"/>
                  <a:pt x="662" y="5293"/>
                  <a:pt x="662" y="5073"/>
                </a:cubicBezTo>
                <a:cubicBezTo>
                  <a:pt x="662" y="4884"/>
                  <a:pt x="820" y="4789"/>
                  <a:pt x="1009" y="4789"/>
                </a:cubicBezTo>
                <a:close/>
                <a:moveTo>
                  <a:pt x="4065" y="5923"/>
                </a:moveTo>
                <a:lnTo>
                  <a:pt x="4601" y="6459"/>
                </a:lnTo>
                <a:lnTo>
                  <a:pt x="4065" y="7026"/>
                </a:lnTo>
                <a:cubicBezTo>
                  <a:pt x="4033" y="6900"/>
                  <a:pt x="3907" y="6774"/>
                  <a:pt x="3750" y="6774"/>
                </a:cubicBezTo>
                <a:lnTo>
                  <a:pt x="1702" y="6774"/>
                </a:lnTo>
                <a:cubicBezTo>
                  <a:pt x="1664" y="6779"/>
                  <a:pt x="1626" y="6782"/>
                  <a:pt x="1589" y="6782"/>
                </a:cubicBezTo>
                <a:cubicBezTo>
                  <a:pt x="1192" y="6782"/>
                  <a:pt x="838" y="6487"/>
                  <a:pt x="694" y="6112"/>
                </a:cubicBezTo>
                <a:lnTo>
                  <a:pt x="694" y="6112"/>
                </a:lnTo>
                <a:cubicBezTo>
                  <a:pt x="788" y="6144"/>
                  <a:pt x="914" y="6144"/>
                  <a:pt x="1009" y="6144"/>
                </a:cubicBezTo>
                <a:lnTo>
                  <a:pt x="3750" y="6144"/>
                </a:lnTo>
                <a:cubicBezTo>
                  <a:pt x="3907" y="6144"/>
                  <a:pt x="4002" y="6081"/>
                  <a:pt x="4065" y="5923"/>
                </a:cubicBezTo>
                <a:close/>
                <a:moveTo>
                  <a:pt x="8192" y="2048"/>
                </a:moveTo>
                <a:lnTo>
                  <a:pt x="8192" y="3434"/>
                </a:lnTo>
                <a:lnTo>
                  <a:pt x="6806" y="3434"/>
                </a:lnTo>
                <a:lnTo>
                  <a:pt x="6806" y="3088"/>
                </a:lnTo>
                <a:cubicBezTo>
                  <a:pt x="6806" y="2930"/>
                  <a:pt x="6743" y="2804"/>
                  <a:pt x="6617" y="2773"/>
                </a:cubicBezTo>
                <a:cubicBezTo>
                  <a:pt x="6571" y="2761"/>
                  <a:pt x="6520" y="2754"/>
                  <a:pt x="6472" y="2754"/>
                </a:cubicBezTo>
                <a:cubicBezTo>
                  <a:pt x="6388" y="2754"/>
                  <a:pt x="6310" y="2776"/>
                  <a:pt x="6270" y="2836"/>
                </a:cubicBezTo>
                <a:lnTo>
                  <a:pt x="4884" y="4222"/>
                </a:lnTo>
                <a:cubicBezTo>
                  <a:pt x="4758" y="4348"/>
                  <a:pt x="4758" y="4569"/>
                  <a:pt x="4884" y="4695"/>
                </a:cubicBezTo>
                <a:lnTo>
                  <a:pt x="6270" y="6081"/>
                </a:lnTo>
                <a:cubicBezTo>
                  <a:pt x="6315" y="6125"/>
                  <a:pt x="6407" y="6170"/>
                  <a:pt x="6501" y="6170"/>
                </a:cubicBezTo>
                <a:cubicBezTo>
                  <a:pt x="6540" y="6170"/>
                  <a:pt x="6580" y="6162"/>
                  <a:pt x="6617" y="6144"/>
                </a:cubicBezTo>
                <a:cubicBezTo>
                  <a:pt x="6743" y="6112"/>
                  <a:pt x="6806" y="5955"/>
                  <a:pt x="6806" y="5829"/>
                </a:cubicBezTo>
                <a:lnTo>
                  <a:pt x="6806" y="5482"/>
                </a:lnTo>
                <a:lnTo>
                  <a:pt x="8192" y="5482"/>
                </a:lnTo>
                <a:lnTo>
                  <a:pt x="8192" y="8948"/>
                </a:lnTo>
                <a:lnTo>
                  <a:pt x="2049" y="8948"/>
                </a:lnTo>
                <a:lnTo>
                  <a:pt x="2049" y="7530"/>
                </a:lnTo>
                <a:lnTo>
                  <a:pt x="3435" y="7530"/>
                </a:lnTo>
                <a:lnTo>
                  <a:pt x="3435" y="7877"/>
                </a:lnTo>
                <a:cubicBezTo>
                  <a:pt x="3435" y="8034"/>
                  <a:pt x="3498" y="8160"/>
                  <a:pt x="3624" y="8192"/>
                </a:cubicBezTo>
                <a:cubicBezTo>
                  <a:pt x="3676" y="8218"/>
                  <a:pt x="3734" y="8233"/>
                  <a:pt x="3788" y="8233"/>
                </a:cubicBezTo>
                <a:cubicBezTo>
                  <a:pt x="3864" y="8233"/>
                  <a:pt x="3934" y="8202"/>
                  <a:pt x="3970" y="8129"/>
                </a:cubicBezTo>
                <a:lnTo>
                  <a:pt x="5357" y="6742"/>
                </a:lnTo>
                <a:cubicBezTo>
                  <a:pt x="5483" y="6616"/>
                  <a:pt x="5483" y="6396"/>
                  <a:pt x="5357" y="6270"/>
                </a:cubicBezTo>
                <a:lnTo>
                  <a:pt x="3970" y="4884"/>
                </a:lnTo>
                <a:cubicBezTo>
                  <a:pt x="3924" y="4837"/>
                  <a:pt x="3828" y="4808"/>
                  <a:pt x="3730" y="4808"/>
                </a:cubicBezTo>
                <a:cubicBezTo>
                  <a:pt x="3694" y="4808"/>
                  <a:pt x="3658" y="4812"/>
                  <a:pt x="3624" y="4821"/>
                </a:cubicBezTo>
                <a:cubicBezTo>
                  <a:pt x="3498" y="4852"/>
                  <a:pt x="3435" y="5010"/>
                  <a:pt x="3435" y="5136"/>
                </a:cubicBezTo>
                <a:lnTo>
                  <a:pt x="3435" y="5482"/>
                </a:lnTo>
                <a:lnTo>
                  <a:pt x="2049" y="5482"/>
                </a:lnTo>
                <a:lnTo>
                  <a:pt x="2049" y="2048"/>
                </a:lnTo>
                <a:close/>
                <a:moveTo>
                  <a:pt x="8192" y="9609"/>
                </a:moveTo>
                <a:lnTo>
                  <a:pt x="8192" y="10649"/>
                </a:lnTo>
                <a:cubicBezTo>
                  <a:pt x="8192" y="10838"/>
                  <a:pt x="8035" y="10996"/>
                  <a:pt x="7877" y="10996"/>
                </a:cubicBezTo>
                <a:lnTo>
                  <a:pt x="2395" y="10996"/>
                </a:lnTo>
                <a:cubicBezTo>
                  <a:pt x="2206" y="10996"/>
                  <a:pt x="2049" y="10838"/>
                  <a:pt x="2049" y="10649"/>
                </a:cubicBezTo>
                <a:lnTo>
                  <a:pt x="2049" y="9609"/>
                </a:lnTo>
                <a:close/>
                <a:moveTo>
                  <a:pt x="2395" y="0"/>
                </a:moveTo>
                <a:cubicBezTo>
                  <a:pt x="1860" y="0"/>
                  <a:pt x="1387" y="473"/>
                  <a:pt x="1387" y="1040"/>
                </a:cubicBezTo>
                <a:lnTo>
                  <a:pt x="1387" y="4096"/>
                </a:lnTo>
                <a:lnTo>
                  <a:pt x="1009" y="4096"/>
                </a:lnTo>
                <a:cubicBezTo>
                  <a:pt x="473" y="4096"/>
                  <a:pt x="1" y="4569"/>
                  <a:pt x="1" y="5136"/>
                </a:cubicBezTo>
                <a:lnTo>
                  <a:pt x="1" y="5797"/>
                </a:lnTo>
                <a:cubicBezTo>
                  <a:pt x="1" y="6616"/>
                  <a:pt x="599" y="7341"/>
                  <a:pt x="1387" y="7498"/>
                </a:cubicBezTo>
                <a:lnTo>
                  <a:pt x="1387" y="10649"/>
                </a:lnTo>
                <a:cubicBezTo>
                  <a:pt x="1387" y="11185"/>
                  <a:pt x="1860" y="11657"/>
                  <a:pt x="2395" y="11657"/>
                </a:cubicBezTo>
                <a:lnTo>
                  <a:pt x="7877" y="11657"/>
                </a:lnTo>
                <a:cubicBezTo>
                  <a:pt x="8413" y="11657"/>
                  <a:pt x="8885" y="11185"/>
                  <a:pt x="8885" y="10649"/>
                </a:cubicBezTo>
                <a:lnTo>
                  <a:pt x="8885" y="5451"/>
                </a:lnTo>
                <a:cubicBezTo>
                  <a:pt x="9673" y="5293"/>
                  <a:pt x="10271" y="4569"/>
                  <a:pt x="10271" y="3749"/>
                </a:cubicBezTo>
                <a:lnTo>
                  <a:pt x="10271" y="3088"/>
                </a:lnTo>
                <a:cubicBezTo>
                  <a:pt x="10271" y="2521"/>
                  <a:pt x="9799" y="2048"/>
                  <a:pt x="9263" y="2048"/>
                </a:cubicBezTo>
                <a:lnTo>
                  <a:pt x="8885" y="2048"/>
                </a:lnTo>
                <a:lnTo>
                  <a:pt x="8885" y="1040"/>
                </a:lnTo>
                <a:cubicBezTo>
                  <a:pt x="8885" y="473"/>
                  <a:pt x="8413" y="0"/>
                  <a:pt x="787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8478;p60">
            <a:extLst>
              <a:ext uri="{FF2B5EF4-FFF2-40B4-BE49-F238E27FC236}">
                <a16:creationId xmlns:a16="http://schemas.microsoft.com/office/drawing/2014/main" id="{3EDBE8EF-370B-B769-3705-4C2C6B333BCB}"/>
              </a:ext>
            </a:extLst>
          </p:cNvPr>
          <p:cNvSpPr/>
          <p:nvPr/>
        </p:nvSpPr>
        <p:spPr>
          <a:xfrm>
            <a:off x="2686778" y="1831332"/>
            <a:ext cx="744424" cy="800443"/>
          </a:xfrm>
          <a:custGeom>
            <a:avLst/>
            <a:gdLst/>
            <a:ahLst/>
            <a:cxnLst/>
            <a:rect l="l" t="t" r="r" b="b"/>
            <a:pathLst>
              <a:path w="12761" h="12653" extrusionOk="0">
                <a:moveTo>
                  <a:pt x="6396" y="866"/>
                </a:moveTo>
                <a:lnTo>
                  <a:pt x="11469" y="3796"/>
                </a:lnTo>
                <a:cubicBezTo>
                  <a:pt x="8759" y="5340"/>
                  <a:pt x="12729" y="3072"/>
                  <a:pt x="6396" y="6695"/>
                </a:cubicBezTo>
                <a:cubicBezTo>
                  <a:pt x="1" y="3072"/>
                  <a:pt x="4097" y="5403"/>
                  <a:pt x="1324" y="3796"/>
                </a:cubicBezTo>
                <a:lnTo>
                  <a:pt x="6396" y="866"/>
                </a:lnTo>
                <a:close/>
                <a:moveTo>
                  <a:pt x="10208" y="5498"/>
                </a:moveTo>
                <a:lnTo>
                  <a:pt x="10208" y="8081"/>
                </a:lnTo>
                <a:cubicBezTo>
                  <a:pt x="10177" y="8207"/>
                  <a:pt x="10051" y="8365"/>
                  <a:pt x="9925" y="8428"/>
                </a:cubicBezTo>
                <a:cubicBezTo>
                  <a:pt x="9312" y="8970"/>
                  <a:pt x="7887" y="9300"/>
                  <a:pt x="6364" y="9300"/>
                </a:cubicBezTo>
                <a:cubicBezTo>
                  <a:pt x="5852" y="9300"/>
                  <a:pt x="5329" y="9263"/>
                  <a:pt x="4821" y="9184"/>
                </a:cubicBezTo>
                <a:cubicBezTo>
                  <a:pt x="4317" y="9121"/>
                  <a:pt x="3718" y="8963"/>
                  <a:pt x="3246" y="8711"/>
                </a:cubicBezTo>
                <a:cubicBezTo>
                  <a:pt x="2994" y="8585"/>
                  <a:pt x="2584" y="8333"/>
                  <a:pt x="2584" y="8050"/>
                </a:cubicBezTo>
                <a:lnTo>
                  <a:pt x="2584" y="5498"/>
                </a:lnTo>
                <a:cubicBezTo>
                  <a:pt x="4412" y="6537"/>
                  <a:pt x="4317" y="6474"/>
                  <a:pt x="6207" y="7545"/>
                </a:cubicBezTo>
                <a:cubicBezTo>
                  <a:pt x="6255" y="7577"/>
                  <a:pt x="6318" y="7593"/>
                  <a:pt x="6385" y="7593"/>
                </a:cubicBezTo>
                <a:cubicBezTo>
                  <a:pt x="6452" y="7593"/>
                  <a:pt x="6522" y="7577"/>
                  <a:pt x="6585" y="7545"/>
                </a:cubicBezTo>
                <a:cubicBezTo>
                  <a:pt x="6617" y="7482"/>
                  <a:pt x="9925" y="5592"/>
                  <a:pt x="10208" y="5498"/>
                </a:cubicBezTo>
                <a:close/>
                <a:moveTo>
                  <a:pt x="6385" y="0"/>
                </a:moveTo>
                <a:cubicBezTo>
                  <a:pt x="6318" y="0"/>
                  <a:pt x="6255" y="16"/>
                  <a:pt x="6207" y="47"/>
                </a:cubicBezTo>
                <a:lnTo>
                  <a:pt x="284" y="3450"/>
                </a:lnTo>
                <a:cubicBezTo>
                  <a:pt x="1" y="3607"/>
                  <a:pt x="1" y="3985"/>
                  <a:pt x="284" y="4143"/>
                </a:cubicBezTo>
                <a:lnTo>
                  <a:pt x="1797" y="4962"/>
                </a:lnTo>
                <a:lnTo>
                  <a:pt x="1797" y="8018"/>
                </a:lnTo>
                <a:cubicBezTo>
                  <a:pt x="1797" y="8711"/>
                  <a:pt x="2458" y="9215"/>
                  <a:pt x="3088" y="9499"/>
                </a:cubicBezTo>
                <a:cubicBezTo>
                  <a:pt x="3994" y="9903"/>
                  <a:pt x="5215" y="10104"/>
                  <a:pt x="6430" y="10104"/>
                </a:cubicBezTo>
                <a:cubicBezTo>
                  <a:pt x="7963" y="10104"/>
                  <a:pt x="9488" y="9785"/>
                  <a:pt x="10366" y="9152"/>
                </a:cubicBezTo>
                <a:cubicBezTo>
                  <a:pt x="10776" y="8869"/>
                  <a:pt x="11091" y="8491"/>
                  <a:pt x="11091" y="8018"/>
                </a:cubicBezTo>
                <a:lnTo>
                  <a:pt x="11091" y="4962"/>
                </a:lnTo>
                <a:lnTo>
                  <a:pt x="11941" y="4490"/>
                </a:lnTo>
                <a:lnTo>
                  <a:pt x="11941" y="12208"/>
                </a:lnTo>
                <a:cubicBezTo>
                  <a:pt x="11941" y="12429"/>
                  <a:pt x="12099" y="12618"/>
                  <a:pt x="12288" y="12649"/>
                </a:cubicBezTo>
                <a:cubicBezTo>
                  <a:pt x="12306" y="12652"/>
                  <a:pt x="12325" y="12653"/>
                  <a:pt x="12343" y="12653"/>
                </a:cubicBezTo>
                <a:cubicBezTo>
                  <a:pt x="12571" y="12653"/>
                  <a:pt x="12760" y="12475"/>
                  <a:pt x="12760" y="12271"/>
                </a:cubicBezTo>
                <a:lnTo>
                  <a:pt x="12760" y="3796"/>
                </a:lnTo>
                <a:cubicBezTo>
                  <a:pt x="12729" y="3639"/>
                  <a:pt x="12666" y="3513"/>
                  <a:pt x="12508" y="3450"/>
                </a:cubicBezTo>
                <a:lnTo>
                  <a:pt x="6585" y="47"/>
                </a:lnTo>
                <a:cubicBezTo>
                  <a:pt x="6522" y="16"/>
                  <a:pt x="6452" y="0"/>
                  <a:pt x="638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" name="Google Shape;9230;p62">
            <a:extLst>
              <a:ext uri="{FF2B5EF4-FFF2-40B4-BE49-F238E27FC236}">
                <a16:creationId xmlns:a16="http://schemas.microsoft.com/office/drawing/2014/main" id="{69B9B03A-1FE6-7FD4-5DB6-B589A2CA4A60}"/>
              </a:ext>
            </a:extLst>
          </p:cNvPr>
          <p:cNvGrpSpPr/>
          <p:nvPr/>
        </p:nvGrpSpPr>
        <p:grpSpPr>
          <a:xfrm>
            <a:off x="6973938" y="1830807"/>
            <a:ext cx="768643" cy="729523"/>
            <a:chOff x="-31164450" y="2657050"/>
            <a:chExt cx="291425" cy="291425"/>
          </a:xfrm>
          <a:solidFill>
            <a:schemeClr val="bg1"/>
          </a:solidFill>
        </p:grpSpPr>
        <p:sp>
          <p:nvSpPr>
            <p:cNvPr id="32" name="Google Shape;9231;p62">
              <a:extLst>
                <a:ext uri="{FF2B5EF4-FFF2-40B4-BE49-F238E27FC236}">
                  <a16:creationId xmlns:a16="http://schemas.microsoft.com/office/drawing/2014/main" id="{158D22D6-3230-F3E8-EB64-52328F02B7AD}"/>
                </a:ext>
              </a:extLst>
            </p:cNvPr>
            <p:cNvSpPr/>
            <p:nvPr/>
          </p:nvSpPr>
          <p:spPr>
            <a:xfrm>
              <a:off x="-31028975" y="2761000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78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63" y="536"/>
                    <a:pt x="221" y="694"/>
                    <a:pt x="378" y="694"/>
                  </a:cubicBezTo>
                  <a:cubicBezTo>
                    <a:pt x="567" y="694"/>
                    <a:pt x="725" y="536"/>
                    <a:pt x="725" y="347"/>
                  </a:cubicBezTo>
                  <a:cubicBezTo>
                    <a:pt x="725" y="158"/>
                    <a:pt x="567" y="1"/>
                    <a:pt x="37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9232;p62">
              <a:extLst>
                <a:ext uri="{FF2B5EF4-FFF2-40B4-BE49-F238E27FC236}">
                  <a16:creationId xmlns:a16="http://schemas.microsoft.com/office/drawing/2014/main" id="{E668ADEF-4930-45C8-3AC4-074D49CBABE7}"/>
                </a:ext>
              </a:extLst>
            </p:cNvPr>
            <p:cNvSpPr/>
            <p:nvPr/>
          </p:nvSpPr>
          <p:spPr>
            <a:xfrm>
              <a:off x="-31028975" y="2794075"/>
              <a:ext cx="18125" cy="52025"/>
            </a:xfrm>
            <a:custGeom>
              <a:avLst/>
              <a:gdLst/>
              <a:ahLst/>
              <a:cxnLst/>
              <a:rect l="l" t="t" r="r" b="b"/>
              <a:pathLst>
                <a:path w="725" h="2081" extrusionOk="0">
                  <a:moveTo>
                    <a:pt x="378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734"/>
                  </a:lnTo>
                  <a:cubicBezTo>
                    <a:pt x="63" y="1923"/>
                    <a:pt x="221" y="2080"/>
                    <a:pt x="378" y="2080"/>
                  </a:cubicBezTo>
                  <a:cubicBezTo>
                    <a:pt x="567" y="2080"/>
                    <a:pt x="725" y="1923"/>
                    <a:pt x="725" y="1734"/>
                  </a:cubicBezTo>
                  <a:lnTo>
                    <a:pt x="725" y="347"/>
                  </a:lnTo>
                  <a:cubicBezTo>
                    <a:pt x="725" y="158"/>
                    <a:pt x="567" y="1"/>
                    <a:pt x="37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9233;p62">
              <a:extLst>
                <a:ext uri="{FF2B5EF4-FFF2-40B4-BE49-F238E27FC236}">
                  <a16:creationId xmlns:a16="http://schemas.microsoft.com/office/drawing/2014/main" id="{DAF6BE33-E21D-9B9A-2BAA-E8AF5D1CD05C}"/>
                </a:ext>
              </a:extLst>
            </p:cNvPr>
            <p:cNvSpPr/>
            <p:nvPr/>
          </p:nvSpPr>
          <p:spPr>
            <a:xfrm>
              <a:off x="-31164450" y="2657050"/>
              <a:ext cx="291425" cy="291425"/>
            </a:xfrm>
            <a:custGeom>
              <a:avLst/>
              <a:gdLst/>
              <a:ahLst/>
              <a:cxnLst/>
              <a:rect l="l" t="t" r="r" b="b"/>
              <a:pathLst>
                <a:path w="11657" h="11657" extrusionOk="0">
                  <a:moveTo>
                    <a:pt x="1323" y="4852"/>
                  </a:moveTo>
                  <a:lnTo>
                    <a:pt x="1323" y="8286"/>
                  </a:lnTo>
                  <a:lnTo>
                    <a:pt x="977" y="8286"/>
                  </a:lnTo>
                  <a:cubicBezTo>
                    <a:pt x="788" y="8286"/>
                    <a:pt x="630" y="8128"/>
                    <a:pt x="630" y="7939"/>
                  </a:cubicBezTo>
                  <a:lnTo>
                    <a:pt x="630" y="5198"/>
                  </a:lnTo>
                  <a:cubicBezTo>
                    <a:pt x="630" y="5009"/>
                    <a:pt x="788" y="4852"/>
                    <a:pt x="977" y="4852"/>
                  </a:cubicBezTo>
                  <a:close/>
                  <a:moveTo>
                    <a:pt x="10554" y="4852"/>
                  </a:moveTo>
                  <a:cubicBezTo>
                    <a:pt x="10743" y="4852"/>
                    <a:pt x="10901" y="5009"/>
                    <a:pt x="10901" y="5198"/>
                  </a:cubicBezTo>
                  <a:lnTo>
                    <a:pt x="10901" y="7939"/>
                  </a:lnTo>
                  <a:lnTo>
                    <a:pt x="10932" y="7939"/>
                  </a:lnTo>
                  <a:cubicBezTo>
                    <a:pt x="10932" y="8128"/>
                    <a:pt x="10775" y="8286"/>
                    <a:pt x="10586" y="8286"/>
                  </a:cubicBezTo>
                  <a:lnTo>
                    <a:pt x="10239" y="8286"/>
                  </a:lnTo>
                  <a:lnTo>
                    <a:pt x="10239" y="4852"/>
                  </a:lnTo>
                  <a:close/>
                  <a:moveTo>
                    <a:pt x="5797" y="10302"/>
                  </a:moveTo>
                  <a:cubicBezTo>
                    <a:pt x="5986" y="10302"/>
                    <a:pt x="6144" y="10460"/>
                    <a:pt x="6144" y="10649"/>
                  </a:cubicBezTo>
                  <a:cubicBezTo>
                    <a:pt x="6144" y="10838"/>
                    <a:pt x="5986" y="10995"/>
                    <a:pt x="5797" y="10995"/>
                  </a:cubicBezTo>
                  <a:cubicBezTo>
                    <a:pt x="5577" y="10995"/>
                    <a:pt x="5419" y="10838"/>
                    <a:pt x="5419" y="10649"/>
                  </a:cubicBezTo>
                  <a:cubicBezTo>
                    <a:pt x="5419" y="10460"/>
                    <a:pt x="5577" y="10302"/>
                    <a:pt x="5797" y="10302"/>
                  </a:cubicBezTo>
                  <a:close/>
                  <a:moveTo>
                    <a:pt x="5829" y="0"/>
                  </a:moveTo>
                  <a:cubicBezTo>
                    <a:pt x="3371" y="0"/>
                    <a:pt x="1260" y="1796"/>
                    <a:pt x="788" y="4190"/>
                  </a:cubicBezTo>
                  <a:cubicBezTo>
                    <a:pt x="347" y="4316"/>
                    <a:pt x="0" y="4694"/>
                    <a:pt x="0" y="5167"/>
                  </a:cubicBezTo>
                  <a:lnTo>
                    <a:pt x="0" y="7876"/>
                  </a:lnTo>
                  <a:cubicBezTo>
                    <a:pt x="0" y="8443"/>
                    <a:pt x="473" y="8916"/>
                    <a:pt x="1008" y="8916"/>
                  </a:cubicBezTo>
                  <a:lnTo>
                    <a:pt x="1702" y="8916"/>
                  </a:lnTo>
                  <a:cubicBezTo>
                    <a:pt x="1891" y="8916"/>
                    <a:pt x="2048" y="8758"/>
                    <a:pt x="2048" y="8569"/>
                  </a:cubicBezTo>
                  <a:lnTo>
                    <a:pt x="2048" y="4474"/>
                  </a:lnTo>
                  <a:cubicBezTo>
                    <a:pt x="2048" y="4253"/>
                    <a:pt x="1891" y="4096"/>
                    <a:pt x="1702" y="4096"/>
                  </a:cubicBezTo>
                  <a:lnTo>
                    <a:pt x="1449" y="4096"/>
                  </a:lnTo>
                  <a:cubicBezTo>
                    <a:pt x="1922" y="2111"/>
                    <a:pt x="3749" y="630"/>
                    <a:pt x="5797" y="630"/>
                  </a:cubicBezTo>
                  <a:cubicBezTo>
                    <a:pt x="7876" y="630"/>
                    <a:pt x="9641" y="2079"/>
                    <a:pt x="10113" y="4096"/>
                  </a:cubicBezTo>
                  <a:lnTo>
                    <a:pt x="9893" y="4096"/>
                  </a:lnTo>
                  <a:cubicBezTo>
                    <a:pt x="9672" y="4096"/>
                    <a:pt x="9515" y="4253"/>
                    <a:pt x="9515" y="4474"/>
                  </a:cubicBezTo>
                  <a:lnTo>
                    <a:pt x="9515" y="8569"/>
                  </a:lnTo>
                  <a:cubicBezTo>
                    <a:pt x="9515" y="8758"/>
                    <a:pt x="9672" y="8916"/>
                    <a:pt x="9893" y="8916"/>
                  </a:cubicBezTo>
                  <a:lnTo>
                    <a:pt x="10208" y="8916"/>
                  </a:lnTo>
                  <a:cubicBezTo>
                    <a:pt x="10050" y="9704"/>
                    <a:pt x="9326" y="10302"/>
                    <a:pt x="8507" y="10302"/>
                  </a:cubicBezTo>
                  <a:lnTo>
                    <a:pt x="6742" y="10302"/>
                  </a:lnTo>
                  <a:cubicBezTo>
                    <a:pt x="6585" y="9893"/>
                    <a:pt x="6207" y="9609"/>
                    <a:pt x="5734" y="9609"/>
                  </a:cubicBezTo>
                  <a:cubicBezTo>
                    <a:pt x="5199" y="9609"/>
                    <a:pt x="4726" y="10082"/>
                    <a:pt x="4726" y="10649"/>
                  </a:cubicBezTo>
                  <a:cubicBezTo>
                    <a:pt x="4726" y="11184"/>
                    <a:pt x="5199" y="11657"/>
                    <a:pt x="5734" y="11657"/>
                  </a:cubicBezTo>
                  <a:cubicBezTo>
                    <a:pt x="6175" y="11657"/>
                    <a:pt x="6585" y="11405"/>
                    <a:pt x="6742" y="10995"/>
                  </a:cubicBezTo>
                  <a:lnTo>
                    <a:pt x="8507" y="10995"/>
                  </a:lnTo>
                  <a:cubicBezTo>
                    <a:pt x="9735" y="10995"/>
                    <a:pt x="10743" y="10082"/>
                    <a:pt x="10869" y="8916"/>
                  </a:cubicBezTo>
                  <a:cubicBezTo>
                    <a:pt x="11248" y="8790"/>
                    <a:pt x="11563" y="8412"/>
                    <a:pt x="11563" y="7939"/>
                  </a:cubicBezTo>
                  <a:lnTo>
                    <a:pt x="11563" y="5198"/>
                  </a:lnTo>
                  <a:cubicBezTo>
                    <a:pt x="11657" y="4694"/>
                    <a:pt x="11311" y="4316"/>
                    <a:pt x="10869" y="4190"/>
                  </a:cubicBezTo>
                  <a:cubicBezTo>
                    <a:pt x="10397" y="1796"/>
                    <a:pt x="8255" y="0"/>
                    <a:pt x="58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" name="Google Shape;9234;p62">
              <a:extLst>
                <a:ext uri="{FF2B5EF4-FFF2-40B4-BE49-F238E27FC236}">
                  <a16:creationId xmlns:a16="http://schemas.microsoft.com/office/drawing/2014/main" id="{0C9A8D03-7934-2661-677D-0917D27A9B6B}"/>
                </a:ext>
              </a:extLst>
            </p:cNvPr>
            <p:cNvSpPr/>
            <p:nvPr/>
          </p:nvSpPr>
          <p:spPr>
            <a:xfrm>
              <a:off x="-31097500" y="2727125"/>
              <a:ext cx="156750" cy="153925"/>
            </a:xfrm>
            <a:custGeom>
              <a:avLst/>
              <a:gdLst/>
              <a:ahLst/>
              <a:cxnLst/>
              <a:rect l="l" t="t" r="r" b="b"/>
              <a:pathLst>
                <a:path w="6270" h="6157" extrusionOk="0">
                  <a:moveTo>
                    <a:pt x="3119" y="663"/>
                  </a:moveTo>
                  <a:cubicBezTo>
                    <a:pt x="4442" y="663"/>
                    <a:pt x="5514" y="1734"/>
                    <a:pt x="5514" y="3088"/>
                  </a:cubicBezTo>
                  <a:cubicBezTo>
                    <a:pt x="5514" y="4412"/>
                    <a:pt x="4411" y="5483"/>
                    <a:pt x="3119" y="5483"/>
                  </a:cubicBezTo>
                  <a:cubicBezTo>
                    <a:pt x="2647" y="5483"/>
                    <a:pt x="2206" y="5357"/>
                    <a:pt x="1796" y="5136"/>
                  </a:cubicBezTo>
                  <a:cubicBezTo>
                    <a:pt x="1750" y="5090"/>
                    <a:pt x="1670" y="5061"/>
                    <a:pt x="1606" y="5061"/>
                  </a:cubicBezTo>
                  <a:cubicBezTo>
                    <a:pt x="1582" y="5061"/>
                    <a:pt x="1561" y="5065"/>
                    <a:pt x="1544" y="5073"/>
                  </a:cubicBezTo>
                  <a:lnTo>
                    <a:pt x="914" y="5294"/>
                  </a:lnTo>
                  <a:lnTo>
                    <a:pt x="1103" y="4664"/>
                  </a:lnTo>
                  <a:cubicBezTo>
                    <a:pt x="1134" y="4569"/>
                    <a:pt x="1103" y="4443"/>
                    <a:pt x="1071" y="4380"/>
                  </a:cubicBezTo>
                  <a:cubicBezTo>
                    <a:pt x="819" y="3971"/>
                    <a:pt x="693" y="3561"/>
                    <a:pt x="693" y="3120"/>
                  </a:cubicBezTo>
                  <a:cubicBezTo>
                    <a:pt x="693" y="1734"/>
                    <a:pt x="1796" y="663"/>
                    <a:pt x="3119" y="663"/>
                  </a:cubicBezTo>
                  <a:close/>
                  <a:moveTo>
                    <a:pt x="3151" y="1"/>
                  </a:moveTo>
                  <a:cubicBezTo>
                    <a:pt x="1449" y="1"/>
                    <a:pt x="32" y="1387"/>
                    <a:pt x="32" y="3057"/>
                  </a:cubicBezTo>
                  <a:cubicBezTo>
                    <a:pt x="32" y="3593"/>
                    <a:pt x="158" y="4097"/>
                    <a:pt x="441" y="4569"/>
                  </a:cubicBezTo>
                  <a:lnTo>
                    <a:pt x="32" y="5703"/>
                  </a:lnTo>
                  <a:cubicBezTo>
                    <a:pt x="0" y="5829"/>
                    <a:pt x="32" y="5955"/>
                    <a:pt x="126" y="6081"/>
                  </a:cubicBezTo>
                  <a:cubicBezTo>
                    <a:pt x="172" y="6128"/>
                    <a:pt x="269" y="6157"/>
                    <a:pt x="367" y="6157"/>
                  </a:cubicBezTo>
                  <a:cubicBezTo>
                    <a:pt x="403" y="6157"/>
                    <a:pt x="439" y="6153"/>
                    <a:pt x="473" y="6144"/>
                  </a:cubicBezTo>
                  <a:lnTo>
                    <a:pt x="1607" y="5735"/>
                  </a:lnTo>
                  <a:cubicBezTo>
                    <a:pt x="2080" y="5987"/>
                    <a:pt x="2584" y="6144"/>
                    <a:pt x="3151" y="6144"/>
                  </a:cubicBezTo>
                  <a:cubicBezTo>
                    <a:pt x="4852" y="6144"/>
                    <a:pt x="6270" y="4758"/>
                    <a:pt x="6270" y="3057"/>
                  </a:cubicBezTo>
                  <a:cubicBezTo>
                    <a:pt x="6270" y="1387"/>
                    <a:pt x="4883" y="1"/>
                    <a:pt x="315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" name="Google Shape;10222;p65">
            <a:extLst>
              <a:ext uri="{FF2B5EF4-FFF2-40B4-BE49-F238E27FC236}">
                <a16:creationId xmlns:a16="http://schemas.microsoft.com/office/drawing/2014/main" id="{E5C3FC9D-AB32-49F0-21A1-F958D2E6B847}"/>
              </a:ext>
            </a:extLst>
          </p:cNvPr>
          <p:cNvGrpSpPr/>
          <p:nvPr/>
        </p:nvGrpSpPr>
        <p:grpSpPr>
          <a:xfrm>
            <a:off x="5494621" y="1775027"/>
            <a:ext cx="768643" cy="729523"/>
            <a:chOff x="6679825" y="2693700"/>
            <a:chExt cx="257875" cy="258575"/>
          </a:xfrm>
          <a:solidFill>
            <a:schemeClr val="bg1"/>
          </a:solidFill>
        </p:grpSpPr>
        <p:sp>
          <p:nvSpPr>
            <p:cNvPr id="37" name="Google Shape;10223;p65">
              <a:extLst>
                <a:ext uri="{FF2B5EF4-FFF2-40B4-BE49-F238E27FC236}">
                  <a16:creationId xmlns:a16="http://schemas.microsoft.com/office/drawing/2014/main" id="{D28F0793-2911-AE4E-9BA8-9A7A78798DB8}"/>
                </a:ext>
              </a:extLst>
            </p:cNvPr>
            <p:cNvSpPr/>
            <p:nvPr/>
          </p:nvSpPr>
          <p:spPr>
            <a:xfrm>
              <a:off x="6679825" y="2693700"/>
              <a:ext cx="257875" cy="258575"/>
            </a:xfrm>
            <a:custGeom>
              <a:avLst/>
              <a:gdLst/>
              <a:ahLst/>
              <a:cxnLst/>
              <a:rect l="l" t="t" r="r" b="b"/>
              <a:pathLst>
                <a:path w="10315" h="10343" extrusionOk="0">
                  <a:moveTo>
                    <a:pt x="5102" y="670"/>
                  </a:moveTo>
                  <a:cubicBezTo>
                    <a:pt x="5604" y="670"/>
                    <a:pt x="6022" y="1088"/>
                    <a:pt x="6022" y="1562"/>
                  </a:cubicBezTo>
                  <a:cubicBezTo>
                    <a:pt x="6022" y="2063"/>
                    <a:pt x="5604" y="2481"/>
                    <a:pt x="5102" y="2481"/>
                  </a:cubicBezTo>
                  <a:cubicBezTo>
                    <a:pt x="4600" y="2481"/>
                    <a:pt x="4182" y="2063"/>
                    <a:pt x="4182" y="1562"/>
                  </a:cubicBezTo>
                  <a:cubicBezTo>
                    <a:pt x="4182" y="1088"/>
                    <a:pt x="4600" y="670"/>
                    <a:pt x="5102" y="670"/>
                  </a:cubicBezTo>
                  <a:close/>
                  <a:moveTo>
                    <a:pt x="1757" y="1896"/>
                  </a:moveTo>
                  <a:cubicBezTo>
                    <a:pt x="2063" y="1896"/>
                    <a:pt x="2342" y="2175"/>
                    <a:pt x="2342" y="2481"/>
                  </a:cubicBezTo>
                  <a:cubicBezTo>
                    <a:pt x="2342" y="2788"/>
                    <a:pt x="2063" y="3067"/>
                    <a:pt x="1757" y="3067"/>
                  </a:cubicBezTo>
                  <a:cubicBezTo>
                    <a:pt x="1422" y="3067"/>
                    <a:pt x="1143" y="2788"/>
                    <a:pt x="1143" y="2481"/>
                  </a:cubicBezTo>
                  <a:cubicBezTo>
                    <a:pt x="1143" y="2119"/>
                    <a:pt x="1422" y="1896"/>
                    <a:pt x="1757" y="1896"/>
                  </a:cubicBezTo>
                  <a:close/>
                  <a:moveTo>
                    <a:pt x="8447" y="1896"/>
                  </a:moveTo>
                  <a:cubicBezTo>
                    <a:pt x="8781" y="1896"/>
                    <a:pt x="9032" y="2175"/>
                    <a:pt x="9032" y="2481"/>
                  </a:cubicBezTo>
                  <a:cubicBezTo>
                    <a:pt x="9032" y="2788"/>
                    <a:pt x="8753" y="3067"/>
                    <a:pt x="8447" y="3067"/>
                  </a:cubicBezTo>
                  <a:cubicBezTo>
                    <a:pt x="8112" y="3067"/>
                    <a:pt x="7834" y="2788"/>
                    <a:pt x="7834" y="2481"/>
                  </a:cubicBezTo>
                  <a:cubicBezTo>
                    <a:pt x="7834" y="2119"/>
                    <a:pt x="8112" y="1896"/>
                    <a:pt x="8447" y="1896"/>
                  </a:cubicBezTo>
                  <a:close/>
                  <a:moveTo>
                    <a:pt x="1701" y="3624"/>
                  </a:moveTo>
                  <a:cubicBezTo>
                    <a:pt x="2370" y="3624"/>
                    <a:pt x="2927" y="4182"/>
                    <a:pt x="2927" y="4851"/>
                  </a:cubicBezTo>
                  <a:lnTo>
                    <a:pt x="2927" y="6412"/>
                  </a:lnTo>
                  <a:cubicBezTo>
                    <a:pt x="2955" y="6635"/>
                    <a:pt x="2816" y="6719"/>
                    <a:pt x="2649" y="6719"/>
                  </a:cubicBezTo>
                  <a:cubicBezTo>
                    <a:pt x="2481" y="6719"/>
                    <a:pt x="2342" y="6858"/>
                    <a:pt x="2342" y="7053"/>
                  </a:cubicBezTo>
                  <a:lnTo>
                    <a:pt x="2342" y="8865"/>
                  </a:lnTo>
                  <a:cubicBezTo>
                    <a:pt x="2342" y="9032"/>
                    <a:pt x="2203" y="9172"/>
                    <a:pt x="2035" y="9172"/>
                  </a:cubicBezTo>
                  <a:lnTo>
                    <a:pt x="1422" y="9172"/>
                  </a:lnTo>
                  <a:cubicBezTo>
                    <a:pt x="1255" y="9172"/>
                    <a:pt x="1116" y="9032"/>
                    <a:pt x="1116" y="8865"/>
                  </a:cubicBezTo>
                  <a:lnTo>
                    <a:pt x="1116" y="7053"/>
                  </a:lnTo>
                  <a:cubicBezTo>
                    <a:pt x="1116" y="6858"/>
                    <a:pt x="976" y="6719"/>
                    <a:pt x="809" y="6719"/>
                  </a:cubicBezTo>
                  <a:cubicBezTo>
                    <a:pt x="642" y="6719"/>
                    <a:pt x="502" y="6579"/>
                    <a:pt x="502" y="6412"/>
                  </a:cubicBezTo>
                  <a:lnTo>
                    <a:pt x="502" y="4851"/>
                  </a:lnTo>
                  <a:cubicBezTo>
                    <a:pt x="502" y="4182"/>
                    <a:pt x="1060" y="3624"/>
                    <a:pt x="1701" y="3624"/>
                  </a:cubicBezTo>
                  <a:close/>
                  <a:moveTo>
                    <a:pt x="8391" y="3624"/>
                  </a:moveTo>
                  <a:cubicBezTo>
                    <a:pt x="9060" y="3624"/>
                    <a:pt x="9618" y="4182"/>
                    <a:pt x="9618" y="4851"/>
                  </a:cubicBezTo>
                  <a:lnTo>
                    <a:pt x="9618" y="6440"/>
                  </a:lnTo>
                  <a:lnTo>
                    <a:pt x="9645" y="6440"/>
                  </a:lnTo>
                  <a:cubicBezTo>
                    <a:pt x="9645" y="6635"/>
                    <a:pt x="9506" y="6774"/>
                    <a:pt x="9339" y="6774"/>
                  </a:cubicBezTo>
                  <a:cubicBezTo>
                    <a:pt x="9172" y="6774"/>
                    <a:pt x="9032" y="6914"/>
                    <a:pt x="9032" y="7081"/>
                  </a:cubicBezTo>
                  <a:lnTo>
                    <a:pt x="9032" y="8893"/>
                  </a:lnTo>
                  <a:cubicBezTo>
                    <a:pt x="9032" y="9060"/>
                    <a:pt x="8893" y="9199"/>
                    <a:pt x="8726" y="9199"/>
                  </a:cubicBezTo>
                  <a:lnTo>
                    <a:pt x="8112" y="9199"/>
                  </a:lnTo>
                  <a:cubicBezTo>
                    <a:pt x="7945" y="9199"/>
                    <a:pt x="7806" y="9060"/>
                    <a:pt x="7806" y="8893"/>
                  </a:cubicBezTo>
                  <a:lnTo>
                    <a:pt x="7806" y="7053"/>
                  </a:lnTo>
                  <a:cubicBezTo>
                    <a:pt x="7806" y="6858"/>
                    <a:pt x="7666" y="6719"/>
                    <a:pt x="7499" y="6719"/>
                  </a:cubicBezTo>
                  <a:cubicBezTo>
                    <a:pt x="7332" y="6719"/>
                    <a:pt x="7192" y="6579"/>
                    <a:pt x="7192" y="6412"/>
                  </a:cubicBezTo>
                  <a:lnTo>
                    <a:pt x="7192" y="4851"/>
                  </a:lnTo>
                  <a:cubicBezTo>
                    <a:pt x="7192" y="4182"/>
                    <a:pt x="7750" y="3624"/>
                    <a:pt x="8391" y="3624"/>
                  </a:cubicBezTo>
                  <a:close/>
                  <a:moveTo>
                    <a:pt x="5381" y="3095"/>
                  </a:moveTo>
                  <a:cubicBezTo>
                    <a:pt x="6077" y="3234"/>
                    <a:pt x="6635" y="3875"/>
                    <a:pt x="6635" y="4600"/>
                  </a:cubicBezTo>
                  <a:lnTo>
                    <a:pt x="6635" y="6440"/>
                  </a:lnTo>
                  <a:cubicBezTo>
                    <a:pt x="6663" y="6635"/>
                    <a:pt x="6523" y="6719"/>
                    <a:pt x="6356" y="6719"/>
                  </a:cubicBezTo>
                  <a:cubicBezTo>
                    <a:pt x="6161" y="6719"/>
                    <a:pt x="6022" y="6858"/>
                    <a:pt x="6022" y="7053"/>
                  </a:cubicBezTo>
                  <a:lnTo>
                    <a:pt x="6022" y="9478"/>
                  </a:lnTo>
                  <a:cubicBezTo>
                    <a:pt x="6022" y="9645"/>
                    <a:pt x="5882" y="9785"/>
                    <a:pt x="5715" y="9785"/>
                  </a:cubicBezTo>
                  <a:lnTo>
                    <a:pt x="4461" y="9785"/>
                  </a:lnTo>
                  <a:cubicBezTo>
                    <a:pt x="4293" y="9785"/>
                    <a:pt x="4154" y="9645"/>
                    <a:pt x="4154" y="9478"/>
                  </a:cubicBezTo>
                  <a:lnTo>
                    <a:pt x="4154" y="7053"/>
                  </a:lnTo>
                  <a:cubicBezTo>
                    <a:pt x="4154" y="6858"/>
                    <a:pt x="4015" y="6719"/>
                    <a:pt x="3847" y="6719"/>
                  </a:cubicBezTo>
                  <a:cubicBezTo>
                    <a:pt x="3652" y="6719"/>
                    <a:pt x="3513" y="6579"/>
                    <a:pt x="3513" y="6412"/>
                  </a:cubicBezTo>
                  <a:lnTo>
                    <a:pt x="3513" y="4851"/>
                  </a:lnTo>
                  <a:lnTo>
                    <a:pt x="3513" y="4600"/>
                  </a:lnTo>
                  <a:cubicBezTo>
                    <a:pt x="3513" y="3875"/>
                    <a:pt x="4043" y="3234"/>
                    <a:pt x="4739" y="3095"/>
                  </a:cubicBezTo>
                  <a:lnTo>
                    <a:pt x="4739" y="5185"/>
                  </a:lnTo>
                  <a:cubicBezTo>
                    <a:pt x="4739" y="5381"/>
                    <a:pt x="4879" y="5520"/>
                    <a:pt x="5046" y="5520"/>
                  </a:cubicBezTo>
                  <a:cubicBezTo>
                    <a:pt x="5241" y="5520"/>
                    <a:pt x="5381" y="5381"/>
                    <a:pt x="5381" y="5185"/>
                  </a:cubicBezTo>
                  <a:lnTo>
                    <a:pt x="5381" y="3095"/>
                  </a:lnTo>
                  <a:close/>
                  <a:moveTo>
                    <a:pt x="5130" y="1"/>
                  </a:moveTo>
                  <a:cubicBezTo>
                    <a:pt x="4293" y="1"/>
                    <a:pt x="3624" y="670"/>
                    <a:pt x="3624" y="1506"/>
                  </a:cubicBezTo>
                  <a:cubicBezTo>
                    <a:pt x="3624" y="1952"/>
                    <a:pt x="3847" y="2370"/>
                    <a:pt x="4154" y="2649"/>
                  </a:cubicBezTo>
                  <a:cubicBezTo>
                    <a:pt x="3736" y="2872"/>
                    <a:pt x="3373" y="3234"/>
                    <a:pt x="3206" y="3652"/>
                  </a:cubicBezTo>
                  <a:cubicBezTo>
                    <a:pt x="3067" y="3485"/>
                    <a:pt x="2900" y="3346"/>
                    <a:pt x="2677" y="3234"/>
                  </a:cubicBezTo>
                  <a:cubicBezTo>
                    <a:pt x="2900" y="3039"/>
                    <a:pt x="3039" y="2732"/>
                    <a:pt x="3039" y="2398"/>
                  </a:cubicBezTo>
                  <a:cubicBezTo>
                    <a:pt x="3039" y="1757"/>
                    <a:pt x="2481" y="1199"/>
                    <a:pt x="1812" y="1199"/>
                  </a:cubicBezTo>
                  <a:cubicBezTo>
                    <a:pt x="1143" y="1199"/>
                    <a:pt x="586" y="1757"/>
                    <a:pt x="586" y="2398"/>
                  </a:cubicBezTo>
                  <a:cubicBezTo>
                    <a:pt x="586" y="2732"/>
                    <a:pt x="725" y="3039"/>
                    <a:pt x="948" y="3234"/>
                  </a:cubicBezTo>
                  <a:cubicBezTo>
                    <a:pt x="391" y="3569"/>
                    <a:pt x="1" y="4154"/>
                    <a:pt x="1" y="4851"/>
                  </a:cubicBezTo>
                  <a:lnTo>
                    <a:pt x="1" y="6412"/>
                  </a:lnTo>
                  <a:cubicBezTo>
                    <a:pt x="1" y="6802"/>
                    <a:pt x="251" y="7137"/>
                    <a:pt x="586" y="7276"/>
                  </a:cubicBezTo>
                  <a:lnTo>
                    <a:pt x="586" y="8865"/>
                  </a:lnTo>
                  <a:cubicBezTo>
                    <a:pt x="586" y="9339"/>
                    <a:pt x="1004" y="9757"/>
                    <a:pt x="1506" y="9757"/>
                  </a:cubicBezTo>
                  <a:lnTo>
                    <a:pt x="2091" y="9757"/>
                  </a:lnTo>
                  <a:cubicBezTo>
                    <a:pt x="2593" y="9757"/>
                    <a:pt x="3011" y="9339"/>
                    <a:pt x="3011" y="8865"/>
                  </a:cubicBezTo>
                  <a:lnTo>
                    <a:pt x="3011" y="7276"/>
                  </a:lnTo>
                  <a:cubicBezTo>
                    <a:pt x="3095" y="7248"/>
                    <a:pt x="3206" y="7192"/>
                    <a:pt x="3318" y="7109"/>
                  </a:cubicBezTo>
                  <a:cubicBezTo>
                    <a:pt x="3429" y="7192"/>
                    <a:pt x="3485" y="7248"/>
                    <a:pt x="3624" y="7276"/>
                  </a:cubicBezTo>
                  <a:lnTo>
                    <a:pt x="3624" y="9450"/>
                  </a:lnTo>
                  <a:cubicBezTo>
                    <a:pt x="3624" y="9924"/>
                    <a:pt x="4043" y="10342"/>
                    <a:pt x="4544" y="10342"/>
                  </a:cubicBezTo>
                  <a:lnTo>
                    <a:pt x="5799" y="10342"/>
                  </a:lnTo>
                  <a:cubicBezTo>
                    <a:pt x="6273" y="10342"/>
                    <a:pt x="6691" y="9924"/>
                    <a:pt x="6691" y="9450"/>
                  </a:cubicBezTo>
                  <a:lnTo>
                    <a:pt x="6691" y="7276"/>
                  </a:lnTo>
                  <a:cubicBezTo>
                    <a:pt x="6802" y="7248"/>
                    <a:pt x="6914" y="7192"/>
                    <a:pt x="6997" y="7109"/>
                  </a:cubicBezTo>
                  <a:cubicBezTo>
                    <a:pt x="7109" y="7192"/>
                    <a:pt x="7192" y="7248"/>
                    <a:pt x="7332" y="7276"/>
                  </a:cubicBezTo>
                  <a:lnTo>
                    <a:pt x="7332" y="8865"/>
                  </a:lnTo>
                  <a:cubicBezTo>
                    <a:pt x="7332" y="9339"/>
                    <a:pt x="7750" y="9757"/>
                    <a:pt x="8224" y="9757"/>
                  </a:cubicBezTo>
                  <a:lnTo>
                    <a:pt x="8809" y="9757"/>
                  </a:lnTo>
                  <a:cubicBezTo>
                    <a:pt x="9311" y="9757"/>
                    <a:pt x="9729" y="9339"/>
                    <a:pt x="9729" y="8865"/>
                  </a:cubicBezTo>
                  <a:lnTo>
                    <a:pt x="9729" y="7276"/>
                  </a:lnTo>
                  <a:cubicBezTo>
                    <a:pt x="10064" y="7137"/>
                    <a:pt x="10314" y="6830"/>
                    <a:pt x="10314" y="6412"/>
                  </a:cubicBezTo>
                  <a:lnTo>
                    <a:pt x="10314" y="4851"/>
                  </a:lnTo>
                  <a:cubicBezTo>
                    <a:pt x="10287" y="4210"/>
                    <a:pt x="9896" y="3596"/>
                    <a:pt x="9339" y="3318"/>
                  </a:cubicBezTo>
                  <a:cubicBezTo>
                    <a:pt x="9562" y="3095"/>
                    <a:pt x="9701" y="2788"/>
                    <a:pt x="9701" y="2481"/>
                  </a:cubicBezTo>
                  <a:cubicBezTo>
                    <a:pt x="9701" y="1812"/>
                    <a:pt x="9144" y="1255"/>
                    <a:pt x="8475" y="1255"/>
                  </a:cubicBezTo>
                  <a:cubicBezTo>
                    <a:pt x="7806" y="1255"/>
                    <a:pt x="7248" y="1812"/>
                    <a:pt x="7248" y="2481"/>
                  </a:cubicBezTo>
                  <a:cubicBezTo>
                    <a:pt x="7248" y="2788"/>
                    <a:pt x="7388" y="3095"/>
                    <a:pt x="7611" y="3318"/>
                  </a:cubicBezTo>
                  <a:cubicBezTo>
                    <a:pt x="7388" y="3429"/>
                    <a:pt x="7220" y="3569"/>
                    <a:pt x="7081" y="3736"/>
                  </a:cubicBezTo>
                  <a:cubicBezTo>
                    <a:pt x="6969" y="3485"/>
                    <a:pt x="6802" y="3290"/>
                    <a:pt x="6635" y="3067"/>
                  </a:cubicBezTo>
                  <a:cubicBezTo>
                    <a:pt x="6496" y="2927"/>
                    <a:pt x="6300" y="2788"/>
                    <a:pt x="6105" y="2677"/>
                  </a:cubicBezTo>
                  <a:cubicBezTo>
                    <a:pt x="6440" y="2370"/>
                    <a:pt x="6663" y="1952"/>
                    <a:pt x="6663" y="1534"/>
                  </a:cubicBezTo>
                  <a:cubicBezTo>
                    <a:pt x="6663" y="1116"/>
                    <a:pt x="6496" y="725"/>
                    <a:pt x="6217" y="447"/>
                  </a:cubicBezTo>
                  <a:cubicBezTo>
                    <a:pt x="5938" y="168"/>
                    <a:pt x="5520" y="1"/>
                    <a:pt x="513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0224;p65">
              <a:extLst>
                <a:ext uri="{FF2B5EF4-FFF2-40B4-BE49-F238E27FC236}">
                  <a16:creationId xmlns:a16="http://schemas.microsoft.com/office/drawing/2014/main" id="{17E2502A-DE19-B8BE-1C5E-7DE8E8E89F8C}"/>
                </a:ext>
              </a:extLst>
            </p:cNvPr>
            <p:cNvSpPr/>
            <p:nvPr/>
          </p:nvSpPr>
          <p:spPr>
            <a:xfrm flipH="1">
              <a:off x="6679825" y="2693700"/>
              <a:ext cx="257875" cy="258575"/>
            </a:xfrm>
            <a:custGeom>
              <a:avLst/>
              <a:gdLst/>
              <a:ahLst/>
              <a:cxnLst/>
              <a:rect l="l" t="t" r="r" b="b"/>
              <a:pathLst>
                <a:path w="10315" h="10343" extrusionOk="0">
                  <a:moveTo>
                    <a:pt x="5102" y="670"/>
                  </a:moveTo>
                  <a:cubicBezTo>
                    <a:pt x="5604" y="670"/>
                    <a:pt x="6022" y="1088"/>
                    <a:pt x="6022" y="1562"/>
                  </a:cubicBezTo>
                  <a:cubicBezTo>
                    <a:pt x="6022" y="2063"/>
                    <a:pt x="5604" y="2481"/>
                    <a:pt x="5102" y="2481"/>
                  </a:cubicBezTo>
                  <a:cubicBezTo>
                    <a:pt x="4600" y="2481"/>
                    <a:pt x="4182" y="2063"/>
                    <a:pt x="4182" y="1562"/>
                  </a:cubicBezTo>
                  <a:cubicBezTo>
                    <a:pt x="4182" y="1088"/>
                    <a:pt x="4600" y="670"/>
                    <a:pt x="5102" y="670"/>
                  </a:cubicBezTo>
                  <a:close/>
                  <a:moveTo>
                    <a:pt x="1757" y="1896"/>
                  </a:moveTo>
                  <a:cubicBezTo>
                    <a:pt x="2063" y="1896"/>
                    <a:pt x="2342" y="2175"/>
                    <a:pt x="2342" y="2481"/>
                  </a:cubicBezTo>
                  <a:cubicBezTo>
                    <a:pt x="2342" y="2788"/>
                    <a:pt x="2063" y="3067"/>
                    <a:pt x="1757" y="3067"/>
                  </a:cubicBezTo>
                  <a:cubicBezTo>
                    <a:pt x="1422" y="3067"/>
                    <a:pt x="1143" y="2788"/>
                    <a:pt x="1143" y="2481"/>
                  </a:cubicBezTo>
                  <a:cubicBezTo>
                    <a:pt x="1143" y="2119"/>
                    <a:pt x="1422" y="1896"/>
                    <a:pt x="1757" y="1896"/>
                  </a:cubicBezTo>
                  <a:close/>
                  <a:moveTo>
                    <a:pt x="8447" y="1896"/>
                  </a:moveTo>
                  <a:cubicBezTo>
                    <a:pt x="8781" y="1896"/>
                    <a:pt x="9032" y="2175"/>
                    <a:pt x="9032" y="2481"/>
                  </a:cubicBezTo>
                  <a:cubicBezTo>
                    <a:pt x="9032" y="2788"/>
                    <a:pt x="8753" y="3067"/>
                    <a:pt x="8447" y="3067"/>
                  </a:cubicBezTo>
                  <a:cubicBezTo>
                    <a:pt x="8112" y="3067"/>
                    <a:pt x="7834" y="2788"/>
                    <a:pt x="7834" y="2481"/>
                  </a:cubicBezTo>
                  <a:cubicBezTo>
                    <a:pt x="7834" y="2119"/>
                    <a:pt x="8112" y="1896"/>
                    <a:pt x="8447" y="1896"/>
                  </a:cubicBezTo>
                  <a:close/>
                  <a:moveTo>
                    <a:pt x="1701" y="3624"/>
                  </a:moveTo>
                  <a:cubicBezTo>
                    <a:pt x="2370" y="3624"/>
                    <a:pt x="2927" y="4182"/>
                    <a:pt x="2927" y="4851"/>
                  </a:cubicBezTo>
                  <a:lnTo>
                    <a:pt x="2927" y="6412"/>
                  </a:lnTo>
                  <a:cubicBezTo>
                    <a:pt x="2955" y="6635"/>
                    <a:pt x="2816" y="6719"/>
                    <a:pt x="2649" y="6719"/>
                  </a:cubicBezTo>
                  <a:cubicBezTo>
                    <a:pt x="2481" y="6719"/>
                    <a:pt x="2342" y="6858"/>
                    <a:pt x="2342" y="7053"/>
                  </a:cubicBezTo>
                  <a:lnTo>
                    <a:pt x="2342" y="8865"/>
                  </a:lnTo>
                  <a:cubicBezTo>
                    <a:pt x="2342" y="9032"/>
                    <a:pt x="2203" y="9172"/>
                    <a:pt x="2035" y="9172"/>
                  </a:cubicBezTo>
                  <a:lnTo>
                    <a:pt x="1422" y="9172"/>
                  </a:lnTo>
                  <a:cubicBezTo>
                    <a:pt x="1255" y="9172"/>
                    <a:pt x="1116" y="9032"/>
                    <a:pt x="1116" y="8865"/>
                  </a:cubicBezTo>
                  <a:lnTo>
                    <a:pt x="1116" y="7053"/>
                  </a:lnTo>
                  <a:cubicBezTo>
                    <a:pt x="1116" y="6858"/>
                    <a:pt x="976" y="6719"/>
                    <a:pt x="809" y="6719"/>
                  </a:cubicBezTo>
                  <a:cubicBezTo>
                    <a:pt x="642" y="6719"/>
                    <a:pt x="502" y="6579"/>
                    <a:pt x="502" y="6412"/>
                  </a:cubicBezTo>
                  <a:lnTo>
                    <a:pt x="502" y="4851"/>
                  </a:lnTo>
                  <a:cubicBezTo>
                    <a:pt x="502" y="4182"/>
                    <a:pt x="1060" y="3624"/>
                    <a:pt x="1701" y="3624"/>
                  </a:cubicBezTo>
                  <a:close/>
                  <a:moveTo>
                    <a:pt x="8391" y="3624"/>
                  </a:moveTo>
                  <a:cubicBezTo>
                    <a:pt x="9060" y="3624"/>
                    <a:pt x="9618" y="4182"/>
                    <a:pt x="9618" y="4851"/>
                  </a:cubicBezTo>
                  <a:lnTo>
                    <a:pt x="9618" y="6440"/>
                  </a:lnTo>
                  <a:lnTo>
                    <a:pt x="9645" y="6440"/>
                  </a:lnTo>
                  <a:cubicBezTo>
                    <a:pt x="9645" y="6635"/>
                    <a:pt x="9506" y="6774"/>
                    <a:pt x="9339" y="6774"/>
                  </a:cubicBezTo>
                  <a:cubicBezTo>
                    <a:pt x="9172" y="6774"/>
                    <a:pt x="9032" y="6914"/>
                    <a:pt x="9032" y="7081"/>
                  </a:cubicBezTo>
                  <a:lnTo>
                    <a:pt x="9032" y="8893"/>
                  </a:lnTo>
                  <a:cubicBezTo>
                    <a:pt x="9032" y="9060"/>
                    <a:pt x="8893" y="9199"/>
                    <a:pt x="8726" y="9199"/>
                  </a:cubicBezTo>
                  <a:lnTo>
                    <a:pt x="8112" y="9199"/>
                  </a:lnTo>
                  <a:cubicBezTo>
                    <a:pt x="7945" y="9199"/>
                    <a:pt x="7806" y="9060"/>
                    <a:pt x="7806" y="8893"/>
                  </a:cubicBezTo>
                  <a:lnTo>
                    <a:pt x="7806" y="7053"/>
                  </a:lnTo>
                  <a:cubicBezTo>
                    <a:pt x="7806" y="6858"/>
                    <a:pt x="7666" y="6719"/>
                    <a:pt x="7499" y="6719"/>
                  </a:cubicBezTo>
                  <a:cubicBezTo>
                    <a:pt x="7332" y="6719"/>
                    <a:pt x="7192" y="6579"/>
                    <a:pt x="7192" y="6412"/>
                  </a:cubicBezTo>
                  <a:lnTo>
                    <a:pt x="7192" y="4851"/>
                  </a:lnTo>
                  <a:cubicBezTo>
                    <a:pt x="7192" y="4182"/>
                    <a:pt x="7750" y="3624"/>
                    <a:pt x="8391" y="3624"/>
                  </a:cubicBezTo>
                  <a:close/>
                  <a:moveTo>
                    <a:pt x="5381" y="3095"/>
                  </a:moveTo>
                  <a:cubicBezTo>
                    <a:pt x="6077" y="3234"/>
                    <a:pt x="6635" y="3875"/>
                    <a:pt x="6635" y="4600"/>
                  </a:cubicBezTo>
                  <a:lnTo>
                    <a:pt x="6635" y="6440"/>
                  </a:lnTo>
                  <a:cubicBezTo>
                    <a:pt x="6663" y="6635"/>
                    <a:pt x="6523" y="6719"/>
                    <a:pt x="6356" y="6719"/>
                  </a:cubicBezTo>
                  <a:cubicBezTo>
                    <a:pt x="6161" y="6719"/>
                    <a:pt x="6022" y="6858"/>
                    <a:pt x="6022" y="7053"/>
                  </a:cubicBezTo>
                  <a:lnTo>
                    <a:pt x="6022" y="9478"/>
                  </a:lnTo>
                  <a:cubicBezTo>
                    <a:pt x="6022" y="9645"/>
                    <a:pt x="5882" y="9785"/>
                    <a:pt x="5715" y="9785"/>
                  </a:cubicBezTo>
                  <a:lnTo>
                    <a:pt x="4461" y="9785"/>
                  </a:lnTo>
                  <a:cubicBezTo>
                    <a:pt x="4293" y="9785"/>
                    <a:pt x="4154" y="9645"/>
                    <a:pt x="4154" y="9478"/>
                  </a:cubicBezTo>
                  <a:lnTo>
                    <a:pt x="4154" y="7053"/>
                  </a:lnTo>
                  <a:cubicBezTo>
                    <a:pt x="4154" y="6858"/>
                    <a:pt x="4015" y="6719"/>
                    <a:pt x="3847" y="6719"/>
                  </a:cubicBezTo>
                  <a:cubicBezTo>
                    <a:pt x="3652" y="6719"/>
                    <a:pt x="3513" y="6579"/>
                    <a:pt x="3513" y="6412"/>
                  </a:cubicBezTo>
                  <a:lnTo>
                    <a:pt x="3513" y="4851"/>
                  </a:lnTo>
                  <a:lnTo>
                    <a:pt x="3513" y="4600"/>
                  </a:lnTo>
                  <a:cubicBezTo>
                    <a:pt x="3513" y="3875"/>
                    <a:pt x="4043" y="3234"/>
                    <a:pt x="4739" y="3095"/>
                  </a:cubicBezTo>
                  <a:lnTo>
                    <a:pt x="4739" y="5185"/>
                  </a:lnTo>
                  <a:cubicBezTo>
                    <a:pt x="4739" y="5381"/>
                    <a:pt x="4879" y="5520"/>
                    <a:pt x="5046" y="5520"/>
                  </a:cubicBezTo>
                  <a:cubicBezTo>
                    <a:pt x="5241" y="5520"/>
                    <a:pt x="5381" y="5381"/>
                    <a:pt x="5381" y="5185"/>
                  </a:cubicBezTo>
                  <a:lnTo>
                    <a:pt x="5381" y="3095"/>
                  </a:lnTo>
                  <a:close/>
                  <a:moveTo>
                    <a:pt x="5130" y="1"/>
                  </a:moveTo>
                  <a:cubicBezTo>
                    <a:pt x="4293" y="1"/>
                    <a:pt x="3624" y="670"/>
                    <a:pt x="3624" y="1506"/>
                  </a:cubicBezTo>
                  <a:cubicBezTo>
                    <a:pt x="3624" y="1952"/>
                    <a:pt x="3847" y="2370"/>
                    <a:pt x="4154" y="2649"/>
                  </a:cubicBezTo>
                  <a:cubicBezTo>
                    <a:pt x="3736" y="2872"/>
                    <a:pt x="3373" y="3234"/>
                    <a:pt x="3206" y="3652"/>
                  </a:cubicBezTo>
                  <a:cubicBezTo>
                    <a:pt x="3067" y="3485"/>
                    <a:pt x="2900" y="3346"/>
                    <a:pt x="2677" y="3234"/>
                  </a:cubicBezTo>
                  <a:cubicBezTo>
                    <a:pt x="2900" y="3039"/>
                    <a:pt x="3039" y="2732"/>
                    <a:pt x="3039" y="2398"/>
                  </a:cubicBezTo>
                  <a:cubicBezTo>
                    <a:pt x="3039" y="1757"/>
                    <a:pt x="2481" y="1199"/>
                    <a:pt x="1812" y="1199"/>
                  </a:cubicBezTo>
                  <a:cubicBezTo>
                    <a:pt x="1143" y="1199"/>
                    <a:pt x="586" y="1757"/>
                    <a:pt x="586" y="2398"/>
                  </a:cubicBezTo>
                  <a:cubicBezTo>
                    <a:pt x="586" y="2732"/>
                    <a:pt x="725" y="3039"/>
                    <a:pt x="948" y="3234"/>
                  </a:cubicBezTo>
                  <a:cubicBezTo>
                    <a:pt x="391" y="3569"/>
                    <a:pt x="1" y="4154"/>
                    <a:pt x="1" y="4851"/>
                  </a:cubicBezTo>
                  <a:lnTo>
                    <a:pt x="1" y="6412"/>
                  </a:lnTo>
                  <a:cubicBezTo>
                    <a:pt x="1" y="6802"/>
                    <a:pt x="251" y="7137"/>
                    <a:pt x="586" y="7276"/>
                  </a:cubicBezTo>
                  <a:lnTo>
                    <a:pt x="586" y="8865"/>
                  </a:lnTo>
                  <a:cubicBezTo>
                    <a:pt x="586" y="9339"/>
                    <a:pt x="1004" y="9757"/>
                    <a:pt x="1506" y="9757"/>
                  </a:cubicBezTo>
                  <a:lnTo>
                    <a:pt x="2091" y="9757"/>
                  </a:lnTo>
                  <a:cubicBezTo>
                    <a:pt x="2593" y="9757"/>
                    <a:pt x="3011" y="9339"/>
                    <a:pt x="3011" y="8865"/>
                  </a:cubicBezTo>
                  <a:lnTo>
                    <a:pt x="3011" y="7276"/>
                  </a:lnTo>
                  <a:cubicBezTo>
                    <a:pt x="3095" y="7248"/>
                    <a:pt x="3206" y="7192"/>
                    <a:pt x="3318" y="7109"/>
                  </a:cubicBezTo>
                  <a:cubicBezTo>
                    <a:pt x="3429" y="7192"/>
                    <a:pt x="3485" y="7248"/>
                    <a:pt x="3624" y="7276"/>
                  </a:cubicBezTo>
                  <a:lnTo>
                    <a:pt x="3624" y="9450"/>
                  </a:lnTo>
                  <a:cubicBezTo>
                    <a:pt x="3624" y="9924"/>
                    <a:pt x="4043" y="10342"/>
                    <a:pt x="4544" y="10342"/>
                  </a:cubicBezTo>
                  <a:lnTo>
                    <a:pt x="5799" y="10342"/>
                  </a:lnTo>
                  <a:cubicBezTo>
                    <a:pt x="6273" y="10342"/>
                    <a:pt x="6691" y="9924"/>
                    <a:pt x="6691" y="9450"/>
                  </a:cubicBezTo>
                  <a:lnTo>
                    <a:pt x="6691" y="7276"/>
                  </a:lnTo>
                  <a:cubicBezTo>
                    <a:pt x="6802" y="7248"/>
                    <a:pt x="6914" y="7192"/>
                    <a:pt x="6997" y="7109"/>
                  </a:cubicBezTo>
                  <a:cubicBezTo>
                    <a:pt x="7109" y="7192"/>
                    <a:pt x="7192" y="7248"/>
                    <a:pt x="7332" y="7276"/>
                  </a:cubicBezTo>
                  <a:lnTo>
                    <a:pt x="7332" y="8865"/>
                  </a:lnTo>
                  <a:cubicBezTo>
                    <a:pt x="7332" y="9339"/>
                    <a:pt x="7750" y="9757"/>
                    <a:pt x="8224" y="9757"/>
                  </a:cubicBezTo>
                  <a:lnTo>
                    <a:pt x="8809" y="9757"/>
                  </a:lnTo>
                  <a:cubicBezTo>
                    <a:pt x="9311" y="9757"/>
                    <a:pt x="9729" y="9339"/>
                    <a:pt x="9729" y="8865"/>
                  </a:cubicBezTo>
                  <a:lnTo>
                    <a:pt x="9729" y="7276"/>
                  </a:lnTo>
                  <a:cubicBezTo>
                    <a:pt x="10064" y="7137"/>
                    <a:pt x="10314" y="6830"/>
                    <a:pt x="10314" y="6412"/>
                  </a:cubicBezTo>
                  <a:lnTo>
                    <a:pt x="10314" y="4851"/>
                  </a:lnTo>
                  <a:cubicBezTo>
                    <a:pt x="10287" y="4210"/>
                    <a:pt x="9896" y="3596"/>
                    <a:pt x="9339" y="3318"/>
                  </a:cubicBezTo>
                  <a:cubicBezTo>
                    <a:pt x="9562" y="3095"/>
                    <a:pt x="9701" y="2788"/>
                    <a:pt x="9701" y="2481"/>
                  </a:cubicBezTo>
                  <a:cubicBezTo>
                    <a:pt x="9701" y="1812"/>
                    <a:pt x="9144" y="1255"/>
                    <a:pt x="8475" y="1255"/>
                  </a:cubicBezTo>
                  <a:cubicBezTo>
                    <a:pt x="7806" y="1255"/>
                    <a:pt x="7248" y="1812"/>
                    <a:pt x="7248" y="2481"/>
                  </a:cubicBezTo>
                  <a:cubicBezTo>
                    <a:pt x="7248" y="2788"/>
                    <a:pt x="7388" y="3095"/>
                    <a:pt x="7611" y="3318"/>
                  </a:cubicBezTo>
                  <a:cubicBezTo>
                    <a:pt x="7388" y="3429"/>
                    <a:pt x="7220" y="3569"/>
                    <a:pt x="7081" y="3736"/>
                  </a:cubicBezTo>
                  <a:cubicBezTo>
                    <a:pt x="6969" y="3485"/>
                    <a:pt x="6802" y="3290"/>
                    <a:pt x="6635" y="3067"/>
                  </a:cubicBezTo>
                  <a:cubicBezTo>
                    <a:pt x="6496" y="2927"/>
                    <a:pt x="6300" y="2788"/>
                    <a:pt x="6105" y="2677"/>
                  </a:cubicBezTo>
                  <a:cubicBezTo>
                    <a:pt x="6440" y="2370"/>
                    <a:pt x="6663" y="1952"/>
                    <a:pt x="6663" y="1534"/>
                  </a:cubicBezTo>
                  <a:cubicBezTo>
                    <a:pt x="6663" y="1116"/>
                    <a:pt x="6496" y="725"/>
                    <a:pt x="6217" y="447"/>
                  </a:cubicBezTo>
                  <a:cubicBezTo>
                    <a:pt x="5938" y="168"/>
                    <a:pt x="5520" y="1"/>
                    <a:pt x="513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9" name="Picture 10" descr="Privacy Policy – Digital Health AI">
            <a:extLst>
              <a:ext uri="{FF2B5EF4-FFF2-40B4-BE49-F238E27FC236}">
                <a16:creationId xmlns:a16="http://schemas.microsoft.com/office/drawing/2014/main" id="{B6C9CB5A-41A9-A76C-8CF9-AB3695A80F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6995" y="3733800"/>
            <a:ext cx="917804" cy="917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1" name="Google Shape;8908;p61">
            <a:extLst>
              <a:ext uri="{FF2B5EF4-FFF2-40B4-BE49-F238E27FC236}">
                <a16:creationId xmlns:a16="http://schemas.microsoft.com/office/drawing/2014/main" id="{F2225494-7521-0CA6-A6A3-9D25FC43EB22}"/>
              </a:ext>
            </a:extLst>
          </p:cNvPr>
          <p:cNvGrpSpPr/>
          <p:nvPr/>
        </p:nvGrpSpPr>
        <p:grpSpPr>
          <a:xfrm>
            <a:off x="2812446" y="3733800"/>
            <a:ext cx="917803" cy="917803"/>
            <a:chOff x="6479471" y="2079003"/>
            <a:chExt cx="348923" cy="348706"/>
          </a:xfrm>
          <a:solidFill>
            <a:schemeClr val="bg1"/>
          </a:solidFill>
        </p:grpSpPr>
        <p:sp>
          <p:nvSpPr>
            <p:cNvPr id="42" name="Google Shape;8909;p61">
              <a:extLst>
                <a:ext uri="{FF2B5EF4-FFF2-40B4-BE49-F238E27FC236}">
                  <a16:creationId xmlns:a16="http://schemas.microsoft.com/office/drawing/2014/main" id="{6B1A27E0-3B09-55DF-94D8-80AF174CED41}"/>
                </a:ext>
              </a:extLst>
            </p:cNvPr>
            <p:cNvSpPr/>
            <p:nvPr/>
          </p:nvSpPr>
          <p:spPr>
            <a:xfrm>
              <a:off x="6479471" y="2200291"/>
              <a:ext cx="38170" cy="22566"/>
            </a:xfrm>
            <a:custGeom>
              <a:avLst/>
              <a:gdLst/>
              <a:ahLst/>
              <a:cxnLst/>
              <a:rect l="l" t="t" r="r" b="b"/>
              <a:pathLst>
                <a:path w="1387" h="820" extrusionOk="0">
                  <a:moveTo>
                    <a:pt x="379" y="0"/>
                  </a:moveTo>
                  <a:cubicBezTo>
                    <a:pt x="158" y="0"/>
                    <a:pt x="1" y="189"/>
                    <a:pt x="1" y="378"/>
                  </a:cubicBezTo>
                  <a:cubicBezTo>
                    <a:pt x="1" y="630"/>
                    <a:pt x="190" y="819"/>
                    <a:pt x="379" y="819"/>
                  </a:cubicBezTo>
                  <a:lnTo>
                    <a:pt x="946" y="819"/>
                  </a:lnTo>
                  <a:cubicBezTo>
                    <a:pt x="1166" y="819"/>
                    <a:pt x="1387" y="630"/>
                    <a:pt x="1387" y="378"/>
                  </a:cubicBezTo>
                  <a:cubicBezTo>
                    <a:pt x="1387" y="189"/>
                    <a:pt x="1166" y="0"/>
                    <a:pt x="94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3" name="Google Shape;8910;p61">
              <a:extLst>
                <a:ext uri="{FF2B5EF4-FFF2-40B4-BE49-F238E27FC236}">
                  <a16:creationId xmlns:a16="http://schemas.microsoft.com/office/drawing/2014/main" id="{44F8DF39-465A-6A67-0E77-D7F87815BDCB}"/>
                </a:ext>
              </a:extLst>
            </p:cNvPr>
            <p:cNvGrpSpPr/>
            <p:nvPr/>
          </p:nvGrpSpPr>
          <p:grpSpPr>
            <a:xfrm>
              <a:off x="6520582" y="2079003"/>
              <a:ext cx="307811" cy="348706"/>
              <a:chOff x="-60218325" y="2304850"/>
              <a:chExt cx="279625" cy="316775"/>
            </a:xfrm>
            <a:grpFill/>
          </p:grpSpPr>
          <p:sp>
            <p:nvSpPr>
              <p:cNvPr id="44" name="Google Shape;8911;p61">
                <a:extLst>
                  <a:ext uri="{FF2B5EF4-FFF2-40B4-BE49-F238E27FC236}">
                    <a16:creationId xmlns:a16="http://schemas.microsoft.com/office/drawing/2014/main" id="{C2F1391F-CA83-A436-64B0-5838077FC6A6}"/>
                  </a:ext>
                </a:extLst>
              </p:cNvPr>
              <p:cNvSpPr/>
              <p:nvPr/>
            </p:nvSpPr>
            <p:spPr>
              <a:xfrm>
                <a:off x="-60218325" y="2304850"/>
                <a:ext cx="235525" cy="316775"/>
              </a:xfrm>
              <a:custGeom>
                <a:avLst/>
                <a:gdLst/>
                <a:ahLst/>
                <a:cxnLst/>
                <a:rect l="l" t="t" r="r" b="b"/>
                <a:pathLst>
                  <a:path w="9421" h="12671" extrusionOk="0">
                    <a:moveTo>
                      <a:pt x="4884" y="825"/>
                    </a:moveTo>
                    <a:cubicBezTo>
                      <a:pt x="6994" y="825"/>
                      <a:pt x="8633" y="2463"/>
                      <a:pt x="8633" y="4542"/>
                    </a:cubicBezTo>
                    <a:cubicBezTo>
                      <a:pt x="8570" y="6023"/>
                      <a:pt x="7688" y="7378"/>
                      <a:pt x="6364" y="7945"/>
                    </a:cubicBezTo>
                    <a:cubicBezTo>
                      <a:pt x="6207" y="8039"/>
                      <a:pt x="6112" y="8165"/>
                      <a:pt x="6112" y="8354"/>
                    </a:cubicBezTo>
                    <a:lnTo>
                      <a:pt x="6112" y="8543"/>
                    </a:lnTo>
                    <a:lnTo>
                      <a:pt x="3623" y="8543"/>
                    </a:lnTo>
                    <a:lnTo>
                      <a:pt x="3623" y="8354"/>
                    </a:lnTo>
                    <a:cubicBezTo>
                      <a:pt x="3623" y="8197"/>
                      <a:pt x="3560" y="8039"/>
                      <a:pt x="3403" y="7945"/>
                    </a:cubicBezTo>
                    <a:cubicBezTo>
                      <a:pt x="1828" y="7251"/>
                      <a:pt x="914" y="5582"/>
                      <a:pt x="1229" y="3880"/>
                    </a:cubicBezTo>
                    <a:cubicBezTo>
                      <a:pt x="1481" y="2431"/>
                      <a:pt x="2647" y="1203"/>
                      <a:pt x="4096" y="888"/>
                    </a:cubicBezTo>
                    <a:cubicBezTo>
                      <a:pt x="4379" y="856"/>
                      <a:pt x="4663" y="825"/>
                      <a:pt x="4884" y="825"/>
                    </a:cubicBezTo>
                    <a:close/>
                    <a:moveTo>
                      <a:pt x="6081" y="9362"/>
                    </a:moveTo>
                    <a:lnTo>
                      <a:pt x="6081" y="10213"/>
                    </a:lnTo>
                    <a:lnTo>
                      <a:pt x="3592" y="10213"/>
                    </a:lnTo>
                    <a:lnTo>
                      <a:pt x="3592" y="9362"/>
                    </a:lnTo>
                    <a:close/>
                    <a:moveTo>
                      <a:pt x="5986" y="11032"/>
                    </a:moveTo>
                    <a:cubicBezTo>
                      <a:pt x="5829" y="11505"/>
                      <a:pt x="5419" y="11851"/>
                      <a:pt x="4852" y="11851"/>
                    </a:cubicBezTo>
                    <a:cubicBezTo>
                      <a:pt x="4316" y="11851"/>
                      <a:pt x="3875" y="11505"/>
                      <a:pt x="3686" y="11032"/>
                    </a:cubicBezTo>
                    <a:close/>
                    <a:moveTo>
                      <a:pt x="4842" y="0"/>
                    </a:moveTo>
                    <a:cubicBezTo>
                      <a:pt x="4526" y="0"/>
                      <a:pt x="4202" y="32"/>
                      <a:pt x="3875" y="100"/>
                    </a:cubicBezTo>
                    <a:cubicBezTo>
                      <a:pt x="2111" y="509"/>
                      <a:pt x="693" y="1959"/>
                      <a:pt x="378" y="3723"/>
                    </a:cubicBezTo>
                    <a:cubicBezTo>
                      <a:pt x="0" y="5834"/>
                      <a:pt x="1071" y="7724"/>
                      <a:pt x="2773" y="8575"/>
                    </a:cubicBezTo>
                    <a:lnTo>
                      <a:pt x="2773" y="10591"/>
                    </a:lnTo>
                    <a:cubicBezTo>
                      <a:pt x="2773" y="11725"/>
                      <a:pt x="3718" y="12670"/>
                      <a:pt x="4852" y="12670"/>
                    </a:cubicBezTo>
                    <a:cubicBezTo>
                      <a:pt x="5986" y="12670"/>
                      <a:pt x="6963" y="11725"/>
                      <a:pt x="6963" y="10591"/>
                    </a:cubicBezTo>
                    <a:lnTo>
                      <a:pt x="6963" y="8575"/>
                    </a:lnTo>
                    <a:cubicBezTo>
                      <a:pt x="8444" y="7787"/>
                      <a:pt x="9420" y="6243"/>
                      <a:pt x="9420" y="4511"/>
                    </a:cubicBezTo>
                    <a:cubicBezTo>
                      <a:pt x="9392" y="1995"/>
                      <a:pt x="7331" y="0"/>
                      <a:pt x="484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8912;p61">
                <a:extLst>
                  <a:ext uri="{FF2B5EF4-FFF2-40B4-BE49-F238E27FC236}">
                    <a16:creationId xmlns:a16="http://schemas.microsoft.com/office/drawing/2014/main" id="{6C56390D-8257-A04A-D9BA-1D180E62B8BE}"/>
                  </a:ext>
                </a:extLst>
              </p:cNvPr>
              <p:cNvSpPr/>
              <p:nvPr/>
            </p:nvSpPr>
            <p:spPr>
              <a:xfrm>
                <a:off x="-60127750" y="2347500"/>
                <a:ext cx="62250" cy="145750"/>
              </a:xfrm>
              <a:custGeom>
                <a:avLst/>
                <a:gdLst/>
                <a:ahLst/>
                <a:cxnLst/>
                <a:rect l="l" t="t" r="r" b="b"/>
                <a:pathLst>
                  <a:path w="2490" h="5830" extrusionOk="0">
                    <a:moveTo>
                      <a:pt x="1229" y="1"/>
                    </a:moveTo>
                    <a:cubicBezTo>
                      <a:pt x="1009" y="1"/>
                      <a:pt x="851" y="190"/>
                      <a:pt x="851" y="379"/>
                    </a:cubicBezTo>
                    <a:lnTo>
                      <a:pt x="851" y="662"/>
                    </a:lnTo>
                    <a:cubicBezTo>
                      <a:pt x="378" y="820"/>
                      <a:pt x="0" y="1292"/>
                      <a:pt x="0" y="1828"/>
                    </a:cubicBezTo>
                    <a:cubicBezTo>
                      <a:pt x="0" y="2521"/>
                      <a:pt x="567" y="2899"/>
                      <a:pt x="1009" y="3214"/>
                    </a:cubicBezTo>
                    <a:cubicBezTo>
                      <a:pt x="1324" y="3466"/>
                      <a:pt x="1670" y="3687"/>
                      <a:pt x="1670" y="3939"/>
                    </a:cubicBezTo>
                    <a:cubicBezTo>
                      <a:pt x="1670" y="4159"/>
                      <a:pt x="1481" y="4348"/>
                      <a:pt x="1229" y="4348"/>
                    </a:cubicBezTo>
                    <a:cubicBezTo>
                      <a:pt x="1009" y="4348"/>
                      <a:pt x="851" y="4159"/>
                      <a:pt x="851" y="3939"/>
                    </a:cubicBezTo>
                    <a:cubicBezTo>
                      <a:pt x="851" y="3687"/>
                      <a:pt x="630" y="3498"/>
                      <a:pt x="441" y="3498"/>
                    </a:cubicBezTo>
                    <a:cubicBezTo>
                      <a:pt x="221" y="3498"/>
                      <a:pt x="0" y="3687"/>
                      <a:pt x="0" y="3939"/>
                    </a:cubicBezTo>
                    <a:cubicBezTo>
                      <a:pt x="0" y="4474"/>
                      <a:pt x="378" y="4915"/>
                      <a:pt x="851" y="5104"/>
                    </a:cubicBezTo>
                    <a:lnTo>
                      <a:pt x="851" y="5388"/>
                    </a:lnTo>
                    <a:cubicBezTo>
                      <a:pt x="851" y="5608"/>
                      <a:pt x="1040" y="5829"/>
                      <a:pt x="1229" y="5829"/>
                    </a:cubicBezTo>
                    <a:cubicBezTo>
                      <a:pt x="1481" y="5829"/>
                      <a:pt x="1670" y="5608"/>
                      <a:pt x="1670" y="5388"/>
                    </a:cubicBezTo>
                    <a:lnTo>
                      <a:pt x="1670" y="5104"/>
                    </a:lnTo>
                    <a:cubicBezTo>
                      <a:pt x="2143" y="4947"/>
                      <a:pt x="2489" y="4474"/>
                      <a:pt x="2489" y="3939"/>
                    </a:cubicBezTo>
                    <a:cubicBezTo>
                      <a:pt x="2489" y="3246"/>
                      <a:pt x="1954" y="2868"/>
                      <a:pt x="1513" y="2553"/>
                    </a:cubicBezTo>
                    <a:cubicBezTo>
                      <a:pt x="1198" y="2300"/>
                      <a:pt x="851" y="2080"/>
                      <a:pt x="851" y="1828"/>
                    </a:cubicBezTo>
                    <a:cubicBezTo>
                      <a:pt x="788" y="1607"/>
                      <a:pt x="1009" y="1418"/>
                      <a:pt x="1229" y="1418"/>
                    </a:cubicBezTo>
                    <a:cubicBezTo>
                      <a:pt x="1481" y="1418"/>
                      <a:pt x="1670" y="1607"/>
                      <a:pt x="1670" y="1828"/>
                    </a:cubicBezTo>
                    <a:cubicBezTo>
                      <a:pt x="1670" y="2080"/>
                      <a:pt x="1859" y="2269"/>
                      <a:pt x="2048" y="2269"/>
                    </a:cubicBezTo>
                    <a:cubicBezTo>
                      <a:pt x="2300" y="2269"/>
                      <a:pt x="2489" y="2080"/>
                      <a:pt x="2489" y="1828"/>
                    </a:cubicBezTo>
                    <a:cubicBezTo>
                      <a:pt x="2489" y="1292"/>
                      <a:pt x="2143" y="851"/>
                      <a:pt x="1670" y="662"/>
                    </a:cubicBezTo>
                    <a:lnTo>
                      <a:pt x="1670" y="379"/>
                    </a:lnTo>
                    <a:cubicBezTo>
                      <a:pt x="1670" y="158"/>
                      <a:pt x="1481" y="1"/>
                      <a:pt x="122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8913;p61">
                <a:extLst>
                  <a:ext uri="{FF2B5EF4-FFF2-40B4-BE49-F238E27FC236}">
                    <a16:creationId xmlns:a16="http://schemas.microsoft.com/office/drawing/2014/main" id="{688128E4-29BF-82A8-4FCB-45FD6844FBC8}"/>
                  </a:ext>
                </a:extLst>
              </p:cNvPr>
              <p:cNvSpPr/>
              <p:nvPr/>
            </p:nvSpPr>
            <p:spPr>
              <a:xfrm>
                <a:off x="-60212825" y="2510750"/>
                <a:ext cx="32325" cy="30325"/>
              </a:xfrm>
              <a:custGeom>
                <a:avLst/>
                <a:gdLst/>
                <a:ahLst/>
                <a:cxnLst/>
                <a:rect l="l" t="t" r="r" b="b"/>
                <a:pathLst>
                  <a:path w="1293" h="1213" extrusionOk="0">
                    <a:moveTo>
                      <a:pt x="836" y="0"/>
                    </a:moveTo>
                    <a:cubicBezTo>
                      <a:pt x="725" y="0"/>
                      <a:pt x="615" y="39"/>
                      <a:pt x="536" y="118"/>
                    </a:cubicBezTo>
                    <a:lnTo>
                      <a:pt x="158" y="496"/>
                    </a:lnTo>
                    <a:cubicBezTo>
                      <a:pt x="1" y="654"/>
                      <a:pt x="1" y="906"/>
                      <a:pt x="158" y="1095"/>
                    </a:cubicBezTo>
                    <a:cubicBezTo>
                      <a:pt x="237" y="1174"/>
                      <a:pt x="340" y="1213"/>
                      <a:pt x="442" y="1213"/>
                    </a:cubicBezTo>
                    <a:cubicBezTo>
                      <a:pt x="544" y="1213"/>
                      <a:pt x="647" y="1174"/>
                      <a:pt x="725" y="1095"/>
                    </a:cubicBezTo>
                    <a:lnTo>
                      <a:pt x="1135" y="717"/>
                    </a:lnTo>
                    <a:cubicBezTo>
                      <a:pt x="1293" y="559"/>
                      <a:pt x="1293" y="276"/>
                      <a:pt x="1135" y="118"/>
                    </a:cubicBezTo>
                    <a:cubicBezTo>
                      <a:pt x="1056" y="39"/>
                      <a:pt x="946" y="0"/>
                      <a:pt x="83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8914;p61">
                <a:extLst>
                  <a:ext uri="{FF2B5EF4-FFF2-40B4-BE49-F238E27FC236}">
                    <a16:creationId xmlns:a16="http://schemas.microsoft.com/office/drawing/2014/main" id="{8B37A049-3916-004E-6BE2-338074D0E212}"/>
                  </a:ext>
                </a:extLst>
              </p:cNvPr>
              <p:cNvSpPr/>
              <p:nvPr/>
            </p:nvSpPr>
            <p:spPr>
              <a:xfrm>
                <a:off x="-60012750" y="2310675"/>
                <a:ext cx="32300" cy="30350"/>
              </a:xfrm>
              <a:custGeom>
                <a:avLst/>
                <a:gdLst/>
                <a:ahLst/>
                <a:cxnLst/>
                <a:rect l="l" t="t" r="r" b="b"/>
                <a:pathLst>
                  <a:path w="1292" h="1214" extrusionOk="0">
                    <a:moveTo>
                      <a:pt x="835" y="1"/>
                    </a:moveTo>
                    <a:cubicBezTo>
                      <a:pt x="725" y="1"/>
                      <a:pt x="614" y="40"/>
                      <a:pt x="536" y="119"/>
                    </a:cubicBezTo>
                    <a:lnTo>
                      <a:pt x="126" y="528"/>
                    </a:lnTo>
                    <a:cubicBezTo>
                      <a:pt x="0" y="686"/>
                      <a:pt x="0" y="938"/>
                      <a:pt x="126" y="1096"/>
                    </a:cubicBezTo>
                    <a:cubicBezTo>
                      <a:pt x="205" y="1174"/>
                      <a:pt x="315" y="1214"/>
                      <a:pt x="425" y="1214"/>
                    </a:cubicBezTo>
                    <a:cubicBezTo>
                      <a:pt x="536" y="1214"/>
                      <a:pt x="646" y="1174"/>
                      <a:pt x="725" y="1096"/>
                    </a:cubicBezTo>
                    <a:lnTo>
                      <a:pt x="1134" y="718"/>
                    </a:lnTo>
                    <a:cubicBezTo>
                      <a:pt x="1292" y="560"/>
                      <a:pt x="1292" y="276"/>
                      <a:pt x="1134" y="119"/>
                    </a:cubicBezTo>
                    <a:cubicBezTo>
                      <a:pt x="1056" y="40"/>
                      <a:pt x="945" y="1"/>
                      <a:pt x="83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8915;p61">
                <a:extLst>
                  <a:ext uri="{FF2B5EF4-FFF2-40B4-BE49-F238E27FC236}">
                    <a16:creationId xmlns:a16="http://schemas.microsoft.com/office/drawing/2014/main" id="{1FB79DD4-9E4D-E7A8-913A-BAFFCE32606C}"/>
                  </a:ext>
                </a:extLst>
              </p:cNvPr>
              <p:cNvSpPr/>
              <p:nvPr/>
            </p:nvSpPr>
            <p:spPr>
              <a:xfrm>
                <a:off x="-60012750" y="2510750"/>
                <a:ext cx="32300" cy="30325"/>
              </a:xfrm>
              <a:custGeom>
                <a:avLst/>
                <a:gdLst/>
                <a:ahLst/>
                <a:cxnLst/>
                <a:rect l="l" t="t" r="r" b="b"/>
                <a:pathLst>
                  <a:path w="1292" h="1213" extrusionOk="0">
                    <a:moveTo>
                      <a:pt x="425" y="0"/>
                    </a:moveTo>
                    <a:cubicBezTo>
                      <a:pt x="315" y="0"/>
                      <a:pt x="205" y="39"/>
                      <a:pt x="126" y="118"/>
                    </a:cubicBezTo>
                    <a:cubicBezTo>
                      <a:pt x="0" y="276"/>
                      <a:pt x="0" y="559"/>
                      <a:pt x="126" y="717"/>
                    </a:cubicBezTo>
                    <a:lnTo>
                      <a:pt x="536" y="1095"/>
                    </a:lnTo>
                    <a:cubicBezTo>
                      <a:pt x="614" y="1174"/>
                      <a:pt x="725" y="1213"/>
                      <a:pt x="835" y="1213"/>
                    </a:cubicBezTo>
                    <a:cubicBezTo>
                      <a:pt x="945" y="1213"/>
                      <a:pt x="1056" y="1174"/>
                      <a:pt x="1134" y="1095"/>
                    </a:cubicBezTo>
                    <a:cubicBezTo>
                      <a:pt x="1292" y="937"/>
                      <a:pt x="1292" y="654"/>
                      <a:pt x="1134" y="496"/>
                    </a:cubicBezTo>
                    <a:lnTo>
                      <a:pt x="725" y="118"/>
                    </a:lnTo>
                    <a:cubicBezTo>
                      <a:pt x="646" y="39"/>
                      <a:pt x="536" y="0"/>
                      <a:pt x="42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8916;p61">
                <a:extLst>
                  <a:ext uri="{FF2B5EF4-FFF2-40B4-BE49-F238E27FC236}">
                    <a16:creationId xmlns:a16="http://schemas.microsoft.com/office/drawing/2014/main" id="{6419E7FA-6A9D-4F18-5AB2-541CB7CE7ACF}"/>
                  </a:ext>
                </a:extLst>
              </p:cNvPr>
              <p:cNvSpPr/>
              <p:nvPr/>
            </p:nvSpPr>
            <p:spPr>
              <a:xfrm>
                <a:off x="-60212825" y="2310675"/>
                <a:ext cx="32325" cy="30350"/>
              </a:xfrm>
              <a:custGeom>
                <a:avLst/>
                <a:gdLst/>
                <a:ahLst/>
                <a:cxnLst/>
                <a:rect l="l" t="t" r="r" b="b"/>
                <a:pathLst>
                  <a:path w="1293" h="1214" extrusionOk="0">
                    <a:moveTo>
                      <a:pt x="442" y="1"/>
                    </a:moveTo>
                    <a:cubicBezTo>
                      <a:pt x="340" y="1"/>
                      <a:pt x="237" y="40"/>
                      <a:pt x="158" y="119"/>
                    </a:cubicBezTo>
                    <a:cubicBezTo>
                      <a:pt x="1" y="276"/>
                      <a:pt x="1" y="560"/>
                      <a:pt x="158" y="718"/>
                    </a:cubicBezTo>
                    <a:lnTo>
                      <a:pt x="536" y="1096"/>
                    </a:lnTo>
                    <a:cubicBezTo>
                      <a:pt x="615" y="1174"/>
                      <a:pt x="725" y="1214"/>
                      <a:pt x="836" y="1214"/>
                    </a:cubicBezTo>
                    <a:cubicBezTo>
                      <a:pt x="946" y="1214"/>
                      <a:pt x="1056" y="1174"/>
                      <a:pt x="1135" y="1096"/>
                    </a:cubicBezTo>
                    <a:cubicBezTo>
                      <a:pt x="1293" y="938"/>
                      <a:pt x="1293" y="686"/>
                      <a:pt x="1135" y="528"/>
                    </a:cubicBezTo>
                    <a:lnTo>
                      <a:pt x="725" y="119"/>
                    </a:lnTo>
                    <a:cubicBezTo>
                      <a:pt x="647" y="40"/>
                      <a:pt x="544" y="1"/>
                      <a:pt x="442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8917;p61">
                <a:extLst>
                  <a:ext uri="{FF2B5EF4-FFF2-40B4-BE49-F238E27FC236}">
                    <a16:creationId xmlns:a16="http://schemas.microsoft.com/office/drawing/2014/main" id="{8BAA53B8-371D-DAE6-F675-D1AC3CFFB0D0}"/>
                  </a:ext>
                </a:extLst>
              </p:cNvPr>
              <p:cNvSpPr/>
              <p:nvPr/>
            </p:nvSpPr>
            <p:spPr>
              <a:xfrm>
                <a:off x="-59974175" y="2415250"/>
                <a:ext cx="35475" cy="20500"/>
              </a:xfrm>
              <a:custGeom>
                <a:avLst/>
                <a:gdLst/>
                <a:ahLst/>
                <a:cxnLst/>
                <a:rect l="l" t="t" r="r" b="b"/>
                <a:pathLst>
                  <a:path w="1419" h="820" extrusionOk="0">
                    <a:moveTo>
                      <a:pt x="442" y="0"/>
                    </a:moveTo>
                    <a:cubicBezTo>
                      <a:pt x="221" y="0"/>
                      <a:pt x="1" y="189"/>
                      <a:pt x="1" y="378"/>
                    </a:cubicBezTo>
                    <a:cubicBezTo>
                      <a:pt x="1" y="630"/>
                      <a:pt x="221" y="819"/>
                      <a:pt x="442" y="819"/>
                    </a:cubicBezTo>
                    <a:lnTo>
                      <a:pt x="1009" y="819"/>
                    </a:lnTo>
                    <a:cubicBezTo>
                      <a:pt x="1230" y="819"/>
                      <a:pt x="1387" y="630"/>
                      <a:pt x="1387" y="378"/>
                    </a:cubicBezTo>
                    <a:cubicBezTo>
                      <a:pt x="1419" y="189"/>
                      <a:pt x="1230" y="0"/>
                      <a:pt x="100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1" name="Google Shape;8425;p59">
            <a:extLst>
              <a:ext uri="{FF2B5EF4-FFF2-40B4-BE49-F238E27FC236}">
                <a16:creationId xmlns:a16="http://schemas.microsoft.com/office/drawing/2014/main" id="{CE8751C6-1DAC-ED7F-8DC3-6E47BABBB0FD}"/>
              </a:ext>
            </a:extLst>
          </p:cNvPr>
          <p:cNvGrpSpPr/>
          <p:nvPr/>
        </p:nvGrpSpPr>
        <p:grpSpPr>
          <a:xfrm>
            <a:off x="5672796" y="3794243"/>
            <a:ext cx="839003" cy="796918"/>
            <a:chOff x="5053900" y="4993700"/>
            <a:chExt cx="483150" cy="483275"/>
          </a:xfrm>
          <a:solidFill>
            <a:schemeClr val="bg1"/>
          </a:solidFill>
        </p:grpSpPr>
        <p:sp>
          <p:nvSpPr>
            <p:cNvPr id="52" name="Google Shape;8426;p59">
              <a:extLst>
                <a:ext uri="{FF2B5EF4-FFF2-40B4-BE49-F238E27FC236}">
                  <a16:creationId xmlns:a16="http://schemas.microsoft.com/office/drawing/2014/main" id="{8A3CE464-7CBA-445B-4CE7-A9D00348995E}"/>
                </a:ext>
              </a:extLst>
            </p:cNvPr>
            <p:cNvSpPr/>
            <p:nvPr/>
          </p:nvSpPr>
          <p:spPr>
            <a:xfrm>
              <a:off x="5053900" y="4993700"/>
              <a:ext cx="483150" cy="483275"/>
            </a:xfrm>
            <a:custGeom>
              <a:avLst/>
              <a:gdLst/>
              <a:ahLst/>
              <a:cxnLst/>
              <a:rect l="l" t="t" r="r" b="b"/>
              <a:pathLst>
                <a:path w="19326" h="19331" extrusionOk="0">
                  <a:moveTo>
                    <a:pt x="9470" y="1131"/>
                  </a:moveTo>
                  <a:cubicBezTo>
                    <a:pt x="9519" y="1131"/>
                    <a:pt x="9569" y="1143"/>
                    <a:pt x="9615" y="1165"/>
                  </a:cubicBezTo>
                  <a:lnTo>
                    <a:pt x="17505" y="5208"/>
                  </a:lnTo>
                  <a:lnTo>
                    <a:pt x="14283" y="6820"/>
                  </a:lnTo>
                  <a:lnTo>
                    <a:pt x="6429" y="2720"/>
                  </a:lnTo>
                  <a:lnTo>
                    <a:pt x="9325" y="1168"/>
                  </a:lnTo>
                  <a:cubicBezTo>
                    <a:pt x="9369" y="1143"/>
                    <a:pt x="9419" y="1131"/>
                    <a:pt x="9470" y="1131"/>
                  </a:cubicBezTo>
                  <a:close/>
                  <a:moveTo>
                    <a:pt x="5222" y="3366"/>
                  </a:moveTo>
                  <a:lnTo>
                    <a:pt x="13033" y="7445"/>
                  </a:lnTo>
                  <a:lnTo>
                    <a:pt x="9467" y="9230"/>
                  </a:lnTo>
                  <a:lnTo>
                    <a:pt x="1779" y="5208"/>
                  </a:lnTo>
                  <a:lnTo>
                    <a:pt x="5222" y="3366"/>
                  </a:lnTo>
                  <a:close/>
                  <a:moveTo>
                    <a:pt x="1133" y="6150"/>
                  </a:moveTo>
                  <a:lnTo>
                    <a:pt x="8896" y="10208"/>
                  </a:lnTo>
                  <a:lnTo>
                    <a:pt x="8896" y="17935"/>
                  </a:lnTo>
                  <a:lnTo>
                    <a:pt x="1299" y="13916"/>
                  </a:lnTo>
                  <a:cubicBezTo>
                    <a:pt x="1197" y="13862"/>
                    <a:pt x="1133" y="13753"/>
                    <a:pt x="1133" y="13638"/>
                  </a:cubicBezTo>
                  <a:lnTo>
                    <a:pt x="1133" y="6150"/>
                  </a:lnTo>
                  <a:close/>
                  <a:moveTo>
                    <a:pt x="18193" y="6132"/>
                  </a:moveTo>
                  <a:lnTo>
                    <a:pt x="18193" y="13629"/>
                  </a:lnTo>
                  <a:cubicBezTo>
                    <a:pt x="18193" y="13744"/>
                    <a:pt x="18127" y="13853"/>
                    <a:pt x="18021" y="13907"/>
                  </a:cubicBezTo>
                  <a:lnTo>
                    <a:pt x="10029" y="17953"/>
                  </a:lnTo>
                  <a:lnTo>
                    <a:pt x="10029" y="10217"/>
                  </a:lnTo>
                  <a:lnTo>
                    <a:pt x="13730" y="8363"/>
                  </a:lnTo>
                  <a:lnTo>
                    <a:pt x="13730" y="10281"/>
                  </a:lnTo>
                  <a:cubicBezTo>
                    <a:pt x="13730" y="10592"/>
                    <a:pt x="13984" y="10845"/>
                    <a:pt x="14298" y="10845"/>
                  </a:cubicBezTo>
                  <a:cubicBezTo>
                    <a:pt x="14609" y="10845"/>
                    <a:pt x="14863" y="10592"/>
                    <a:pt x="14863" y="10281"/>
                  </a:cubicBezTo>
                  <a:lnTo>
                    <a:pt x="14863" y="7796"/>
                  </a:lnTo>
                  <a:lnTo>
                    <a:pt x="18193" y="6132"/>
                  </a:lnTo>
                  <a:close/>
                  <a:moveTo>
                    <a:pt x="9472" y="0"/>
                  </a:moveTo>
                  <a:cubicBezTo>
                    <a:pt x="9237" y="0"/>
                    <a:pt x="9002" y="58"/>
                    <a:pt x="8788" y="172"/>
                  </a:cubicBezTo>
                  <a:lnTo>
                    <a:pt x="765" y="4468"/>
                  </a:lnTo>
                  <a:cubicBezTo>
                    <a:pt x="294" y="4719"/>
                    <a:pt x="1" y="5208"/>
                    <a:pt x="1" y="5739"/>
                  </a:cubicBezTo>
                  <a:lnTo>
                    <a:pt x="1" y="13638"/>
                  </a:lnTo>
                  <a:cubicBezTo>
                    <a:pt x="1" y="14173"/>
                    <a:pt x="297" y="14665"/>
                    <a:pt x="771" y="14913"/>
                  </a:cubicBezTo>
                  <a:lnTo>
                    <a:pt x="8797" y="19164"/>
                  </a:lnTo>
                  <a:cubicBezTo>
                    <a:pt x="9008" y="19275"/>
                    <a:pt x="9240" y="19331"/>
                    <a:pt x="9473" y="19331"/>
                  </a:cubicBezTo>
                  <a:cubicBezTo>
                    <a:pt x="9696" y="19331"/>
                    <a:pt x="9920" y="19279"/>
                    <a:pt x="10125" y="19176"/>
                  </a:cubicBezTo>
                  <a:lnTo>
                    <a:pt x="18534" y="14916"/>
                  </a:lnTo>
                  <a:cubicBezTo>
                    <a:pt x="19020" y="14671"/>
                    <a:pt x="19325" y="14173"/>
                    <a:pt x="19325" y="13629"/>
                  </a:cubicBezTo>
                  <a:lnTo>
                    <a:pt x="19325" y="5752"/>
                  </a:lnTo>
                  <a:cubicBezTo>
                    <a:pt x="19325" y="5208"/>
                    <a:pt x="19023" y="4713"/>
                    <a:pt x="18537" y="4465"/>
                  </a:cubicBezTo>
                  <a:lnTo>
                    <a:pt x="10128" y="160"/>
                  </a:lnTo>
                  <a:cubicBezTo>
                    <a:pt x="9923" y="53"/>
                    <a:pt x="9698" y="0"/>
                    <a:pt x="947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3" name="Google Shape;8427;p59">
              <a:extLst>
                <a:ext uri="{FF2B5EF4-FFF2-40B4-BE49-F238E27FC236}">
                  <a16:creationId xmlns:a16="http://schemas.microsoft.com/office/drawing/2014/main" id="{F8DFF9B8-9426-68CF-A0A2-0CA199123D9F}"/>
                </a:ext>
              </a:extLst>
            </p:cNvPr>
            <p:cNvSpPr/>
            <p:nvPr/>
          </p:nvSpPr>
          <p:spPr>
            <a:xfrm>
              <a:off x="5123725" y="5264025"/>
              <a:ext cx="105200" cy="61775"/>
            </a:xfrm>
            <a:custGeom>
              <a:avLst/>
              <a:gdLst/>
              <a:ahLst/>
              <a:cxnLst/>
              <a:rect l="l" t="t" r="r" b="b"/>
              <a:pathLst>
                <a:path w="4208" h="2471" extrusionOk="0">
                  <a:moveTo>
                    <a:pt x="3561" y="1"/>
                  </a:moveTo>
                  <a:cubicBezTo>
                    <a:pt x="3462" y="1"/>
                    <a:pt x="3362" y="26"/>
                    <a:pt x="3271" y="81"/>
                  </a:cubicBezTo>
                  <a:lnTo>
                    <a:pt x="1523" y="1122"/>
                  </a:lnTo>
                  <a:lnTo>
                    <a:pt x="1139" y="449"/>
                  </a:lnTo>
                  <a:cubicBezTo>
                    <a:pt x="1035" y="266"/>
                    <a:pt x="844" y="162"/>
                    <a:pt x="647" y="162"/>
                  </a:cubicBezTo>
                  <a:cubicBezTo>
                    <a:pt x="551" y="162"/>
                    <a:pt x="455" y="187"/>
                    <a:pt x="366" y="238"/>
                  </a:cubicBezTo>
                  <a:cubicBezTo>
                    <a:pt x="95" y="392"/>
                    <a:pt x="1" y="736"/>
                    <a:pt x="155" y="1008"/>
                  </a:cubicBezTo>
                  <a:lnTo>
                    <a:pt x="825" y="2185"/>
                  </a:lnTo>
                  <a:lnTo>
                    <a:pt x="831" y="2191"/>
                  </a:lnTo>
                  <a:cubicBezTo>
                    <a:pt x="831" y="2194"/>
                    <a:pt x="831" y="2194"/>
                    <a:pt x="831" y="2194"/>
                  </a:cubicBezTo>
                  <a:cubicBezTo>
                    <a:pt x="834" y="2200"/>
                    <a:pt x="837" y="2203"/>
                    <a:pt x="840" y="2206"/>
                  </a:cubicBezTo>
                  <a:lnTo>
                    <a:pt x="849" y="2224"/>
                  </a:lnTo>
                  <a:lnTo>
                    <a:pt x="861" y="2240"/>
                  </a:lnTo>
                  <a:lnTo>
                    <a:pt x="874" y="2255"/>
                  </a:lnTo>
                  <a:lnTo>
                    <a:pt x="883" y="2270"/>
                  </a:lnTo>
                  <a:lnTo>
                    <a:pt x="898" y="2282"/>
                  </a:lnTo>
                  <a:lnTo>
                    <a:pt x="910" y="2297"/>
                  </a:lnTo>
                  <a:lnTo>
                    <a:pt x="922" y="2312"/>
                  </a:lnTo>
                  <a:lnTo>
                    <a:pt x="937" y="2324"/>
                  </a:lnTo>
                  <a:lnTo>
                    <a:pt x="949" y="2336"/>
                  </a:lnTo>
                  <a:lnTo>
                    <a:pt x="964" y="2348"/>
                  </a:lnTo>
                  <a:cubicBezTo>
                    <a:pt x="970" y="2351"/>
                    <a:pt x="973" y="2354"/>
                    <a:pt x="979" y="2357"/>
                  </a:cubicBezTo>
                  <a:lnTo>
                    <a:pt x="994" y="2369"/>
                  </a:lnTo>
                  <a:lnTo>
                    <a:pt x="1009" y="2378"/>
                  </a:lnTo>
                  <a:lnTo>
                    <a:pt x="1028" y="2391"/>
                  </a:lnTo>
                  <a:lnTo>
                    <a:pt x="1040" y="2400"/>
                  </a:lnTo>
                  <a:lnTo>
                    <a:pt x="1058" y="2409"/>
                  </a:lnTo>
                  <a:lnTo>
                    <a:pt x="1073" y="2415"/>
                  </a:lnTo>
                  <a:cubicBezTo>
                    <a:pt x="1079" y="2418"/>
                    <a:pt x="1085" y="2421"/>
                    <a:pt x="1091" y="2424"/>
                  </a:cubicBezTo>
                  <a:lnTo>
                    <a:pt x="1106" y="2430"/>
                  </a:lnTo>
                  <a:lnTo>
                    <a:pt x="1124" y="2436"/>
                  </a:lnTo>
                  <a:lnTo>
                    <a:pt x="1139" y="2442"/>
                  </a:lnTo>
                  <a:lnTo>
                    <a:pt x="1160" y="2448"/>
                  </a:lnTo>
                  <a:lnTo>
                    <a:pt x="1176" y="2454"/>
                  </a:lnTo>
                  <a:lnTo>
                    <a:pt x="1197" y="2457"/>
                  </a:lnTo>
                  <a:lnTo>
                    <a:pt x="1212" y="2460"/>
                  </a:lnTo>
                  <a:lnTo>
                    <a:pt x="1233" y="2463"/>
                  </a:lnTo>
                  <a:lnTo>
                    <a:pt x="1245" y="2466"/>
                  </a:lnTo>
                  <a:cubicBezTo>
                    <a:pt x="1254" y="2466"/>
                    <a:pt x="1263" y="2466"/>
                    <a:pt x="1269" y="2469"/>
                  </a:cubicBezTo>
                  <a:cubicBezTo>
                    <a:pt x="1272" y="2470"/>
                    <a:pt x="1274" y="2470"/>
                    <a:pt x="1276" y="2470"/>
                  </a:cubicBezTo>
                  <a:cubicBezTo>
                    <a:pt x="1279" y="2470"/>
                    <a:pt x="1279" y="2469"/>
                    <a:pt x="1281" y="2469"/>
                  </a:cubicBezTo>
                  <a:lnTo>
                    <a:pt x="1369" y="2469"/>
                  </a:lnTo>
                  <a:lnTo>
                    <a:pt x="1393" y="2466"/>
                  </a:lnTo>
                  <a:lnTo>
                    <a:pt x="1408" y="2463"/>
                  </a:lnTo>
                  <a:cubicBezTo>
                    <a:pt x="1414" y="2463"/>
                    <a:pt x="1420" y="2463"/>
                    <a:pt x="1426" y="2460"/>
                  </a:cubicBezTo>
                  <a:lnTo>
                    <a:pt x="1444" y="2457"/>
                  </a:lnTo>
                  <a:lnTo>
                    <a:pt x="1462" y="2451"/>
                  </a:lnTo>
                  <a:lnTo>
                    <a:pt x="1480" y="2448"/>
                  </a:lnTo>
                  <a:lnTo>
                    <a:pt x="1499" y="2442"/>
                  </a:lnTo>
                  <a:lnTo>
                    <a:pt x="1517" y="2436"/>
                  </a:lnTo>
                  <a:cubicBezTo>
                    <a:pt x="1523" y="2433"/>
                    <a:pt x="1529" y="2430"/>
                    <a:pt x="1535" y="2427"/>
                  </a:cubicBezTo>
                  <a:lnTo>
                    <a:pt x="1553" y="2421"/>
                  </a:lnTo>
                  <a:lnTo>
                    <a:pt x="1568" y="2412"/>
                  </a:lnTo>
                  <a:lnTo>
                    <a:pt x="1586" y="2403"/>
                  </a:lnTo>
                  <a:cubicBezTo>
                    <a:pt x="1589" y="2403"/>
                    <a:pt x="1595" y="2400"/>
                    <a:pt x="1598" y="2397"/>
                  </a:cubicBezTo>
                  <a:cubicBezTo>
                    <a:pt x="1600" y="2395"/>
                    <a:pt x="1600" y="2395"/>
                    <a:pt x="1601" y="2395"/>
                  </a:cubicBezTo>
                  <a:cubicBezTo>
                    <a:pt x="1601" y="2395"/>
                    <a:pt x="1601" y="2395"/>
                    <a:pt x="1601" y="2394"/>
                  </a:cubicBezTo>
                  <a:lnTo>
                    <a:pt x="1607" y="2391"/>
                  </a:lnTo>
                  <a:lnTo>
                    <a:pt x="3851" y="1053"/>
                  </a:lnTo>
                  <a:cubicBezTo>
                    <a:pt x="4119" y="893"/>
                    <a:pt x="4207" y="546"/>
                    <a:pt x="4047" y="277"/>
                  </a:cubicBezTo>
                  <a:cubicBezTo>
                    <a:pt x="3941" y="99"/>
                    <a:pt x="3753" y="1"/>
                    <a:pt x="356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54" name="Google Shape;10050;p65">
            <a:extLst>
              <a:ext uri="{FF2B5EF4-FFF2-40B4-BE49-F238E27FC236}">
                <a16:creationId xmlns:a16="http://schemas.microsoft.com/office/drawing/2014/main" id="{3430C863-87A5-3C31-1434-3926E5ECB03F}"/>
              </a:ext>
            </a:extLst>
          </p:cNvPr>
          <p:cNvSpPr/>
          <p:nvPr/>
        </p:nvSpPr>
        <p:spPr>
          <a:xfrm>
            <a:off x="7150521" y="3789883"/>
            <a:ext cx="720508" cy="727166"/>
          </a:xfrm>
          <a:custGeom>
            <a:avLst/>
            <a:gdLst/>
            <a:ahLst/>
            <a:cxnLst/>
            <a:rect l="l" t="t" r="r" b="b"/>
            <a:pathLst>
              <a:path w="11658" h="11627" extrusionOk="0">
                <a:moveTo>
                  <a:pt x="6806" y="2017"/>
                </a:moveTo>
                <a:lnTo>
                  <a:pt x="6806" y="2773"/>
                </a:lnTo>
                <a:lnTo>
                  <a:pt x="4758" y="2773"/>
                </a:lnTo>
                <a:lnTo>
                  <a:pt x="4758" y="2017"/>
                </a:lnTo>
                <a:close/>
                <a:moveTo>
                  <a:pt x="7152" y="694"/>
                </a:moveTo>
                <a:cubicBezTo>
                  <a:pt x="7688" y="694"/>
                  <a:pt x="8192" y="1167"/>
                  <a:pt x="8192" y="1702"/>
                </a:cubicBezTo>
                <a:lnTo>
                  <a:pt x="8192" y="2773"/>
                </a:lnTo>
                <a:lnTo>
                  <a:pt x="7499" y="2773"/>
                </a:lnTo>
                <a:lnTo>
                  <a:pt x="7499" y="1702"/>
                </a:lnTo>
                <a:cubicBezTo>
                  <a:pt x="7499" y="1513"/>
                  <a:pt x="7341" y="1356"/>
                  <a:pt x="7152" y="1356"/>
                </a:cubicBezTo>
                <a:lnTo>
                  <a:pt x="4411" y="1356"/>
                </a:lnTo>
                <a:cubicBezTo>
                  <a:pt x="4191" y="1356"/>
                  <a:pt x="4033" y="1513"/>
                  <a:pt x="4033" y="1702"/>
                </a:cubicBezTo>
                <a:lnTo>
                  <a:pt x="4033" y="2773"/>
                </a:lnTo>
                <a:lnTo>
                  <a:pt x="3371" y="2773"/>
                </a:lnTo>
                <a:lnTo>
                  <a:pt x="3371" y="1702"/>
                </a:lnTo>
                <a:cubicBezTo>
                  <a:pt x="3371" y="1167"/>
                  <a:pt x="3844" y="694"/>
                  <a:pt x="4411" y="694"/>
                </a:cubicBezTo>
                <a:close/>
                <a:moveTo>
                  <a:pt x="10618" y="3498"/>
                </a:moveTo>
                <a:cubicBezTo>
                  <a:pt x="10807" y="3498"/>
                  <a:pt x="10964" y="3656"/>
                  <a:pt x="10964" y="3845"/>
                </a:cubicBezTo>
                <a:lnTo>
                  <a:pt x="10964" y="5010"/>
                </a:lnTo>
                <a:cubicBezTo>
                  <a:pt x="9546" y="6239"/>
                  <a:pt x="7688" y="6901"/>
                  <a:pt x="5766" y="6901"/>
                </a:cubicBezTo>
                <a:cubicBezTo>
                  <a:pt x="3876" y="6901"/>
                  <a:pt x="2080" y="6239"/>
                  <a:pt x="662" y="5010"/>
                </a:cubicBezTo>
                <a:lnTo>
                  <a:pt x="662" y="3971"/>
                </a:lnTo>
                <a:cubicBezTo>
                  <a:pt x="662" y="3687"/>
                  <a:pt x="851" y="3498"/>
                  <a:pt x="1135" y="3498"/>
                </a:cubicBezTo>
                <a:close/>
                <a:moveTo>
                  <a:pt x="6806" y="7531"/>
                </a:moveTo>
                <a:lnTo>
                  <a:pt x="6806" y="7940"/>
                </a:lnTo>
                <a:cubicBezTo>
                  <a:pt x="6806" y="8129"/>
                  <a:pt x="6648" y="8287"/>
                  <a:pt x="6459" y="8287"/>
                </a:cubicBezTo>
                <a:lnTo>
                  <a:pt x="5073" y="8287"/>
                </a:lnTo>
                <a:cubicBezTo>
                  <a:pt x="4884" y="8287"/>
                  <a:pt x="4726" y="8129"/>
                  <a:pt x="4726" y="7940"/>
                </a:cubicBezTo>
                <a:lnTo>
                  <a:pt x="4726" y="7531"/>
                </a:lnTo>
                <a:lnTo>
                  <a:pt x="4758" y="7531"/>
                </a:lnTo>
                <a:cubicBezTo>
                  <a:pt x="5104" y="7594"/>
                  <a:pt x="5419" y="7625"/>
                  <a:pt x="5766" y="7625"/>
                </a:cubicBezTo>
                <a:cubicBezTo>
                  <a:pt x="6112" y="7625"/>
                  <a:pt x="6427" y="7594"/>
                  <a:pt x="6806" y="7531"/>
                </a:cubicBezTo>
                <a:close/>
                <a:moveTo>
                  <a:pt x="10964" y="5892"/>
                </a:moveTo>
                <a:lnTo>
                  <a:pt x="10964" y="9988"/>
                </a:lnTo>
                <a:cubicBezTo>
                  <a:pt x="10964" y="10524"/>
                  <a:pt x="10492" y="10996"/>
                  <a:pt x="9956" y="10996"/>
                </a:cubicBezTo>
                <a:lnTo>
                  <a:pt x="1670" y="10996"/>
                </a:lnTo>
                <a:cubicBezTo>
                  <a:pt x="1135" y="10996"/>
                  <a:pt x="662" y="10524"/>
                  <a:pt x="662" y="9988"/>
                </a:cubicBezTo>
                <a:lnTo>
                  <a:pt x="662" y="5892"/>
                </a:lnTo>
                <a:cubicBezTo>
                  <a:pt x="1670" y="6649"/>
                  <a:pt x="2804" y="7184"/>
                  <a:pt x="4065" y="7436"/>
                </a:cubicBezTo>
                <a:lnTo>
                  <a:pt x="4065" y="7940"/>
                </a:lnTo>
                <a:cubicBezTo>
                  <a:pt x="4065" y="8476"/>
                  <a:pt x="4537" y="8948"/>
                  <a:pt x="5104" y="8948"/>
                </a:cubicBezTo>
                <a:lnTo>
                  <a:pt x="6490" y="8948"/>
                </a:lnTo>
                <a:cubicBezTo>
                  <a:pt x="7026" y="8948"/>
                  <a:pt x="7499" y="8476"/>
                  <a:pt x="7499" y="7940"/>
                </a:cubicBezTo>
                <a:lnTo>
                  <a:pt x="7499" y="7436"/>
                </a:lnTo>
                <a:cubicBezTo>
                  <a:pt x="7971" y="7342"/>
                  <a:pt x="8444" y="7184"/>
                  <a:pt x="8916" y="7027"/>
                </a:cubicBezTo>
                <a:cubicBezTo>
                  <a:pt x="9672" y="6743"/>
                  <a:pt x="10334" y="6365"/>
                  <a:pt x="10964" y="5892"/>
                </a:cubicBezTo>
                <a:close/>
                <a:moveTo>
                  <a:pt x="4411" y="1"/>
                </a:moveTo>
                <a:cubicBezTo>
                  <a:pt x="3466" y="1"/>
                  <a:pt x="2710" y="757"/>
                  <a:pt x="2710" y="1702"/>
                </a:cubicBezTo>
                <a:lnTo>
                  <a:pt x="2710" y="2773"/>
                </a:lnTo>
                <a:lnTo>
                  <a:pt x="1135" y="2773"/>
                </a:lnTo>
                <a:cubicBezTo>
                  <a:pt x="505" y="2773"/>
                  <a:pt x="0" y="3277"/>
                  <a:pt x="0" y="3908"/>
                </a:cubicBezTo>
                <a:lnTo>
                  <a:pt x="0" y="9957"/>
                </a:lnTo>
                <a:cubicBezTo>
                  <a:pt x="0" y="10902"/>
                  <a:pt x="725" y="11626"/>
                  <a:pt x="1670" y="11626"/>
                </a:cubicBezTo>
                <a:lnTo>
                  <a:pt x="9956" y="11626"/>
                </a:lnTo>
                <a:cubicBezTo>
                  <a:pt x="10901" y="11626"/>
                  <a:pt x="11657" y="10902"/>
                  <a:pt x="11657" y="9957"/>
                </a:cubicBezTo>
                <a:lnTo>
                  <a:pt x="11657" y="3813"/>
                </a:lnTo>
                <a:cubicBezTo>
                  <a:pt x="11626" y="3246"/>
                  <a:pt x="11153" y="2773"/>
                  <a:pt x="10618" y="2773"/>
                </a:cubicBezTo>
                <a:lnTo>
                  <a:pt x="8853" y="2773"/>
                </a:lnTo>
                <a:lnTo>
                  <a:pt x="8853" y="1702"/>
                </a:lnTo>
                <a:cubicBezTo>
                  <a:pt x="8853" y="757"/>
                  <a:pt x="8097" y="1"/>
                  <a:pt x="7152" y="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93954592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5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250;p34">
            <a:extLst>
              <a:ext uri="{FF2B5EF4-FFF2-40B4-BE49-F238E27FC236}">
                <a16:creationId xmlns:a16="http://schemas.microsoft.com/office/drawing/2014/main" id="{270EF0DA-DAC2-8100-E398-9DCA3779B4DC}"/>
              </a:ext>
            </a:extLst>
          </p:cNvPr>
          <p:cNvSpPr/>
          <p:nvPr/>
        </p:nvSpPr>
        <p:spPr>
          <a:xfrm>
            <a:off x="5694061" y="3156773"/>
            <a:ext cx="1181314" cy="106622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250;p34">
            <a:extLst>
              <a:ext uri="{FF2B5EF4-FFF2-40B4-BE49-F238E27FC236}">
                <a16:creationId xmlns:a16="http://schemas.microsoft.com/office/drawing/2014/main" id="{6D11E32B-7F3C-7948-56C8-242C88F02E72}"/>
              </a:ext>
            </a:extLst>
          </p:cNvPr>
          <p:cNvSpPr/>
          <p:nvPr/>
        </p:nvSpPr>
        <p:spPr>
          <a:xfrm>
            <a:off x="1785179" y="3156773"/>
            <a:ext cx="1181314" cy="106622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250;p34">
            <a:extLst>
              <a:ext uri="{FF2B5EF4-FFF2-40B4-BE49-F238E27FC236}">
                <a16:creationId xmlns:a16="http://schemas.microsoft.com/office/drawing/2014/main" id="{57893FDD-DF08-5951-D495-FBC676DA24A8}"/>
              </a:ext>
            </a:extLst>
          </p:cNvPr>
          <p:cNvSpPr/>
          <p:nvPr/>
        </p:nvSpPr>
        <p:spPr>
          <a:xfrm>
            <a:off x="5694061" y="1239104"/>
            <a:ext cx="1181314" cy="106622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34"/>
          <p:cNvSpPr txBox="1">
            <a:spLocks noGrp="1"/>
          </p:cNvSpPr>
          <p:nvPr>
            <p:ph type="title"/>
          </p:nvPr>
        </p:nvSpPr>
        <p:spPr>
          <a:xfrm>
            <a:off x="722375" y="384048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MVP</a:t>
            </a:r>
            <a:endParaRPr sz="4800" dirty="0"/>
          </a:p>
        </p:txBody>
      </p:sp>
      <p:sp>
        <p:nvSpPr>
          <p:cNvPr id="244" name="Google Shape;244;p34"/>
          <p:cNvSpPr txBox="1">
            <a:spLocks noGrp="1"/>
          </p:cNvSpPr>
          <p:nvPr>
            <p:ph type="subTitle" idx="3"/>
          </p:nvPr>
        </p:nvSpPr>
        <p:spPr>
          <a:xfrm>
            <a:off x="1265287" y="2429417"/>
            <a:ext cx="2315758" cy="48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INVENTARIO</a:t>
            </a:r>
            <a:endParaRPr sz="2800" dirty="0"/>
          </a:p>
        </p:txBody>
      </p:sp>
      <p:sp>
        <p:nvSpPr>
          <p:cNvPr id="245" name="Google Shape;245;p34"/>
          <p:cNvSpPr txBox="1">
            <a:spLocks noGrp="1"/>
          </p:cNvSpPr>
          <p:nvPr>
            <p:ph type="subTitle" idx="4"/>
          </p:nvPr>
        </p:nvSpPr>
        <p:spPr>
          <a:xfrm>
            <a:off x="5299158" y="2440099"/>
            <a:ext cx="2154539" cy="48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DEMANDA</a:t>
            </a:r>
            <a:endParaRPr sz="2800" dirty="0"/>
          </a:p>
        </p:txBody>
      </p:sp>
      <p:sp>
        <p:nvSpPr>
          <p:cNvPr id="248" name="Google Shape;248;p34"/>
          <p:cNvSpPr txBox="1">
            <a:spLocks noGrp="1"/>
          </p:cNvSpPr>
          <p:nvPr>
            <p:ph type="subTitle" idx="7"/>
          </p:nvPr>
        </p:nvSpPr>
        <p:spPr>
          <a:xfrm>
            <a:off x="1714000" y="4391686"/>
            <a:ext cx="1945876" cy="48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PEDIDO</a:t>
            </a:r>
            <a:endParaRPr sz="2800" dirty="0"/>
          </a:p>
        </p:txBody>
      </p:sp>
      <p:sp>
        <p:nvSpPr>
          <p:cNvPr id="249" name="Google Shape;249;p34"/>
          <p:cNvSpPr txBox="1">
            <a:spLocks noGrp="1"/>
          </p:cNvSpPr>
          <p:nvPr>
            <p:ph type="subTitle" idx="8"/>
          </p:nvPr>
        </p:nvSpPr>
        <p:spPr>
          <a:xfrm>
            <a:off x="5484125" y="4401872"/>
            <a:ext cx="2782500" cy="48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ANÁLISIS</a:t>
            </a:r>
            <a:endParaRPr sz="2800" dirty="0"/>
          </a:p>
        </p:txBody>
      </p:sp>
      <p:sp>
        <p:nvSpPr>
          <p:cNvPr id="250" name="Google Shape;250;p34"/>
          <p:cNvSpPr/>
          <p:nvPr/>
        </p:nvSpPr>
        <p:spPr>
          <a:xfrm>
            <a:off x="1776945" y="1244319"/>
            <a:ext cx="1181314" cy="106622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34"/>
          <p:cNvSpPr/>
          <p:nvPr/>
        </p:nvSpPr>
        <p:spPr>
          <a:xfrm>
            <a:off x="5763875" y="3268546"/>
            <a:ext cx="615600" cy="615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1" name="Google Shape;261;p34"/>
          <p:cNvGrpSpPr/>
          <p:nvPr/>
        </p:nvGrpSpPr>
        <p:grpSpPr>
          <a:xfrm>
            <a:off x="1964871" y="1448043"/>
            <a:ext cx="725595" cy="629509"/>
            <a:chOff x="-62150375" y="2297875"/>
            <a:chExt cx="314275" cy="315875"/>
          </a:xfrm>
        </p:grpSpPr>
        <p:sp>
          <p:nvSpPr>
            <p:cNvPr id="262" name="Google Shape;262;p34"/>
            <p:cNvSpPr/>
            <p:nvPr/>
          </p:nvSpPr>
          <p:spPr>
            <a:xfrm>
              <a:off x="-61994425" y="2297875"/>
              <a:ext cx="64600" cy="69925"/>
            </a:xfrm>
            <a:custGeom>
              <a:avLst/>
              <a:gdLst/>
              <a:ahLst/>
              <a:cxnLst/>
              <a:rect l="l" t="t" r="r" b="b"/>
              <a:pathLst>
                <a:path w="2584" h="2797" extrusionOk="0">
                  <a:moveTo>
                    <a:pt x="1324" y="1"/>
                  </a:moveTo>
                  <a:cubicBezTo>
                    <a:pt x="1072" y="1"/>
                    <a:pt x="883" y="190"/>
                    <a:pt x="883" y="442"/>
                  </a:cubicBezTo>
                  <a:lnTo>
                    <a:pt x="883" y="1387"/>
                  </a:lnTo>
                  <a:lnTo>
                    <a:pt x="757" y="1261"/>
                  </a:lnTo>
                  <a:cubicBezTo>
                    <a:pt x="678" y="1182"/>
                    <a:pt x="568" y="1143"/>
                    <a:pt x="457" y="1143"/>
                  </a:cubicBezTo>
                  <a:cubicBezTo>
                    <a:pt x="347" y="1143"/>
                    <a:pt x="237" y="1182"/>
                    <a:pt x="158" y="1261"/>
                  </a:cubicBezTo>
                  <a:cubicBezTo>
                    <a:pt x="1" y="1419"/>
                    <a:pt x="1" y="1702"/>
                    <a:pt x="158" y="1860"/>
                  </a:cubicBezTo>
                  <a:lnTo>
                    <a:pt x="1009" y="2679"/>
                  </a:lnTo>
                  <a:cubicBezTo>
                    <a:pt x="1088" y="2758"/>
                    <a:pt x="1190" y="2797"/>
                    <a:pt x="1292" y="2797"/>
                  </a:cubicBezTo>
                  <a:cubicBezTo>
                    <a:pt x="1395" y="2797"/>
                    <a:pt x="1497" y="2758"/>
                    <a:pt x="1576" y="2679"/>
                  </a:cubicBezTo>
                  <a:lnTo>
                    <a:pt x="2426" y="1860"/>
                  </a:lnTo>
                  <a:cubicBezTo>
                    <a:pt x="2584" y="1702"/>
                    <a:pt x="2584" y="1419"/>
                    <a:pt x="2426" y="1261"/>
                  </a:cubicBezTo>
                  <a:cubicBezTo>
                    <a:pt x="2348" y="1182"/>
                    <a:pt x="2237" y="1143"/>
                    <a:pt x="2127" y="1143"/>
                  </a:cubicBezTo>
                  <a:cubicBezTo>
                    <a:pt x="2017" y="1143"/>
                    <a:pt x="1907" y="1182"/>
                    <a:pt x="1828" y="1261"/>
                  </a:cubicBezTo>
                  <a:lnTo>
                    <a:pt x="1702" y="1387"/>
                  </a:lnTo>
                  <a:lnTo>
                    <a:pt x="1702" y="442"/>
                  </a:lnTo>
                  <a:cubicBezTo>
                    <a:pt x="1733" y="190"/>
                    <a:pt x="1544" y="1"/>
                    <a:pt x="132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34"/>
            <p:cNvSpPr/>
            <p:nvPr/>
          </p:nvSpPr>
          <p:spPr>
            <a:xfrm>
              <a:off x="-62150375" y="2338050"/>
              <a:ext cx="314275" cy="275700"/>
            </a:xfrm>
            <a:custGeom>
              <a:avLst/>
              <a:gdLst/>
              <a:ahLst/>
              <a:cxnLst/>
              <a:rect l="l" t="t" r="r" b="b"/>
              <a:pathLst>
                <a:path w="12571" h="11028" extrusionOk="0">
                  <a:moveTo>
                    <a:pt x="11752" y="2805"/>
                  </a:moveTo>
                  <a:lnTo>
                    <a:pt x="11059" y="6932"/>
                  </a:lnTo>
                  <a:lnTo>
                    <a:pt x="3970" y="6932"/>
                  </a:lnTo>
                  <a:lnTo>
                    <a:pt x="3183" y="2805"/>
                  </a:lnTo>
                  <a:close/>
                  <a:moveTo>
                    <a:pt x="5199" y="9421"/>
                  </a:moveTo>
                  <a:cubicBezTo>
                    <a:pt x="5388" y="9452"/>
                    <a:pt x="5514" y="9610"/>
                    <a:pt x="5514" y="9830"/>
                  </a:cubicBezTo>
                  <a:cubicBezTo>
                    <a:pt x="5514" y="10051"/>
                    <a:pt x="5293" y="10240"/>
                    <a:pt x="5073" y="10240"/>
                  </a:cubicBezTo>
                  <a:cubicBezTo>
                    <a:pt x="4821" y="10240"/>
                    <a:pt x="4663" y="10051"/>
                    <a:pt x="4663" y="9830"/>
                  </a:cubicBezTo>
                  <a:cubicBezTo>
                    <a:pt x="4663" y="9610"/>
                    <a:pt x="4789" y="9452"/>
                    <a:pt x="4978" y="9421"/>
                  </a:cubicBezTo>
                  <a:close/>
                  <a:moveTo>
                    <a:pt x="9830" y="9421"/>
                  </a:moveTo>
                  <a:cubicBezTo>
                    <a:pt x="10019" y="9452"/>
                    <a:pt x="10145" y="9610"/>
                    <a:pt x="10145" y="9830"/>
                  </a:cubicBezTo>
                  <a:cubicBezTo>
                    <a:pt x="10145" y="10051"/>
                    <a:pt x="9956" y="10240"/>
                    <a:pt x="9704" y="10240"/>
                  </a:cubicBezTo>
                  <a:cubicBezTo>
                    <a:pt x="9484" y="10240"/>
                    <a:pt x="9326" y="10051"/>
                    <a:pt x="9326" y="9830"/>
                  </a:cubicBezTo>
                  <a:cubicBezTo>
                    <a:pt x="9358" y="9610"/>
                    <a:pt x="9484" y="9452"/>
                    <a:pt x="9673" y="9421"/>
                  </a:cubicBezTo>
                  <a:close/>
                  <a:moveTo>
                    <a:pt x="284" y="1"/>
                  </a:moveTo>
                  <a:cubicBezTo>
                    <a:pt x="190" y="64"/>
                    <a:pt x="1" y="253"/>
                    <a:pt x="1" y="473"/>
                  </a:cubicBezTo>
                  <a:cubicBezTo>
                    <a:pt x="1" y="725"/>
                    <a:pt x="190" y="883"/>
                    <a:pt x="379" y="883"/>
                  </a:cubicBezTo>
                  <a:lnTo>
                    <a:pt x="1954" y="883"/>
                  </a:lnTo>
                  <a:lnTo>
                    <a:pt x="3151" y="7058"/>
                  </a:lnTo>
                  <a:cubicBezTo>
                    <a:pt x="2710" y="7247"/>
                    <a:pt x="2427" y="7688"/>
                    <a:pt x="2427" y="8192"/>
                  </a:cubicBezTo>
                  <a:cubicBezTo>
                    <a:pt x="2427" y="8885"/>
                    <a:pt x="2994" y="9421"/>
                    <a:pt x="3655" y="9421"/>
                  </a:cubicBezTo>
                  <a:lnTo>
                    <a:pt x="3844" y="9421"/>
                  </a:lnTo>
                  <a:cubicBezTo>
                    <a:pt x="3813" y="9547"/>
                    <a:pt x="3781" y="9704"/>
                    <a:pt x="3781" y="9830"/>
                  </a:cubicBezTo>
                  <a:cubicBezTo>
                    <a:pt x="3781" y="10492"/>
                    <a:pt x="4317" y="11027"/>
                    <a:pt x="5010" y="11027"/>
                  </a:cubicBezTo>
                  <a:cubicBezTo>
                    <a:pt x="5672" y="11027"/>
                    <a:pt x="6207" y="10492"/>
                    <a:pt x="6207" y="9830"/>
                  </a:cubicBezTo>
                  <a:cubicBezTo>
                    <a:pt x="6207" y="9673"/>
                    <a:pt x="6176" y="9547"/>
                    <a:pt x="6144" y="9421"/>
                  </a:cubicBezTo>
                  <a:lnTo>
                    <a:pt x="8475" y="9421"/>
                  </a:lnTo>
                  <a:cubicBezTo>
                    <a:pt x="8412" y="9547"/>
                    <a:pt x="8381" y="9704"/>
                    <a:pt x="8381" y="9830"/>
                  </a:cubicBezTo>
                  <a:cubicBezTo>
                    <a:pt x="8381" y="10492"/>
                    <a:pt x="8948" y="11027"/>
                    <a:pt x="9610" y="11027"/>
                  </a:cubicBezTo>
                  <a:cubicBezTo>
                    <a:pt x="10271" y="11027"/>
                    <a:pt x="10870" y="10492"/>
                    <a:pt x="10870" y="9830"/>
                  </a:cubicBezTo>
                  <a:cubicBezTo>
                    <a:pt x="10870" y="9673"/>
                    <a:pt x="10838" y="9547"/>
                    <a:pt x="10775" y="9421"/>
                  </a:cubicBezTo>
                  <a:lnTo>
                    <a:pt x="11405" y="9421"/>
                  </a:lnTo>
                  <a:cubicBezTo>
                    <a:pt x="11657" y="9421"/>
                    <a:pt x="11815" y="9231"/>
                    <a:pt x="11815" y="9042"/>
                  </a:cubicBezTo>
                  <a:cubicBezTo>
                    <a:pt x="11815" y="8822"/>
                    <a:pt x="11626" y="8601"/>
                    <a:pt x="11405" y="8601"/>
                  </a:cubicBezTo>
                  <a:lnTo>
                    <a:pt x="3529" y="8601"/>
                  </a:lnTo>
                  <a:cubicBezTo>
                    <a:pt x="3309" y="8601"/>
                    <a:pt x="3151" y="8412"/>
                    <a:pt x="3151" y="8160"/>
                  </a:cubicBezTo>
                  <a:cubicBezTo>
                    <a:pt x="3151" y="7940"/>
                    <a:pt x="3340" y="7719"/>
                    <a:pt x="3529" y="7719"/>
                  </a:cubicBezTo>
                  <a:lnTo>
                    <a:pt x="11311" y="7719"/>
                  </a:lnTo>
                  <a:cubicBezTo>
                    <a:pt x="11500" y="7719"/>
                    <a:pt x="11689" y="7562"/>
                    <a:pt x="11689" y="7373"/>
                  </a:cubicBezTo>
                  <a:lnTo>
                    <a:pt x="12508" y="2426"/>
                  </a:lnTo>
                  <a:cubicBezTo>
                    <a:pt x="12571" y="2174"/>
                    <a:pt x="12351" y="1954"/>
                    <a:pt x="12130" y="1954"/>
                  </a:cubicBezTo>
                  <a:lnTo>
                    <a:pt x="2899" y="1954"/>
                  </a:lnTo>
                  <a:lnTo>
                    <a:pt x="2584" y="379"/>
                  </a:lnTo>
                  <a:cubicBezTo>
                    <a:pt x="2553" y="158"/>
                    <a:pt x="2395" y="1"/>
                    <a:pt x="22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4" name="Google Shape;264;p34"/>
            <p:cNvSpPr/>
            <p:nvPr/>
          </p:nvSpPr>
          <p:spPr>
            <a:xfrm>
              <a:off x="-61972375" y="2430200"/>
              <a:ext cx="20500" cy="60675"/>
            </a:xfrm>
            <a:custGeom>
              <a:avLst/>
              <a:gdLst/>
              <a:ahLst/>
              <a:cxnLst/>
              <a:rect l="l" t="t" r="r" b="b"/>
              <a:pathLst>
                <a:path w="820" h="2427" extrusionOk="0">
                  <a:moveTo>
                    <a:pt x="442" y="1"/>
                  </a:moveTo>
                  <a:cubicBezTo>
                    <a:pt x="190" y="1"/>
                    <a:pt x="1" y="190"/>
                    <a:pt x="1" y="379"/>
                  </a:cubicBezTo>
                  <a:lnTo>
                    <a:pt x="1" y="2048"/>
                  </a:lnTo>
                  <a:cubicBezTo>
                    <a:pt x="32" y="2269"/>
                    <a:pt x="221" y="2427"/>
                    <a:pt x="442" y="2427"/>
                  </a:cubicBezTo>
                  <a:cubicBezTo>
                    <a:pt x="662" y="2427"/>
                    <a:pt x="820" y="2237"/>
                    <a:pt x="820" y="2048"/>
                  </a:cubicBezTo>
                  <a:lnTo>
                    <a:pt x="820" y="379"/>
                  </a:lnTo>
                  <a:cubicBezTo>
                    <a:pt x="820" y="158"/>
                    <a:pt x="631" y="1"/>
                    <a:pt x="4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34"/>
            <p:cNvSpPr/>
            <p:nvPr/>
          </p:nvSpPr>
          <p:spPr>
            <a:xfrm>
              <a:off x="-61909350" y="2430200"/>
              <a:ext cx="19700" cy="60675"/>
            </a:xfrm>
            <a:custGeom>
              <a:avLst/>
              <a:gdLst/>
              <a:ahLst/>
              <a:cxnLst/>
              <a:rect l="l" t="t" r="r" b="b"/>
              <a:pathLst>
                <a:path w="788" h="2427" extrusionOk="0">
                  <a:moveTo>
                    <a:pt x="378" y="1"/>
                  </a:moveTo>
                  <a:cubicBezTo>
                    <a:pt x="189" y="1"/>
                    <a:pt x="0" y="190"/>
                    <a:pt x="0" y="379"/>
                  </a:cubicBezTo>
                  <a:lnTo>
                    <a:pt x="0" y="2048"/>
                  </a:lnTo>
                  <a:cubicBezTo>
                    <a:pt x="0" y="2269"/>
                    <a:pt x="189" y="2427"/>
                    <a:pt x="378" y="2427"/>
                  </a:cubicBezTo>
                  <a:cubicBezTo>
                    <a:pt x="630" y="2427"/>
                    <a:pt x="788" y="2237"/>
                    <a:pt x="788" y="2048"/>
                  </a:cubicBezTo>
                  <a:lnTo>
                    <a:pt x="788" y="379"/>
                  </a:lnTo>
                  <a:cubicBezTo>
                    <a:pt x="788" y="158"/>
                    <a:pt x="599" y="1"/>
                    <a:pt x="37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34"/>
            <p:cNvSpPr/>
            <p:nvPr/>
          </p:nvSpPr>
          <p:spPr>
            <a:xfrm>
              <a:off x="-62033800" y="2430200"/>
              <a:ext cx="21275" cy="60675"/>
            </a:xfrm>
            <a:custGeom>
              <a:avLst/>
              <a:gdLst/>
              <a:ahLst/>
              <a:cxnLst/>
              <a:rect l="l" t="t" r="r" b="b"/>
              <a:pathLst>
                <a:path w="851" h="2427" extrusionOk="0">
                  <a:moveTo>
                    <a:pt x="410" y="1"/>
                  </a:moveTo>
                  <a:cubicBezTo>
                    <a:pt x="158" y="1"/>
                    <a:pt x="0" y="190"/>
                    <a:pt x="0" y="379"/>
                  </a:cubicBezTo>
                  <a:lnTo>
                    <a:pt x="0" y="2048"/>
                  </a:lnTo>
                  <a:cubicBezTo>
                    <a:pt x="0" y="2269"/>
                    <a:pt x="221" y="2427"/>
                    <a:pt x="410" y="2427"/>
                  </a:cubicBezTo>
                  <a:cubicBezTo>
                    <a:pt x="630" y="2427"/>
                    <a:pt x="851" y="2237"/>
                    <a:pt x="851" y="2048"/>
                  </a:cubicBezTo>
                  <a:lnTo>
                    <a:pt x="851" y="379"/>
                  </a:lnTo>
                  <a:cubicBezTo>
                    <a:pt x="851" y="158"/>
                    <a:pt x="630" y="1"/>
                    <a:pt x="4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" name="Google Shape;8858;p61" descr="wqe">
            <a:extLst>
              <a:ext uri="{FF2B5EF4-FFF2-40B4-BE49-F238E27FC236}">
                <a16:creationId xmlns:a16="http://schemas.microsoft.com/office/drawing/2014/main" id="{894824D1-FAB7-D5CD-CF65-05E6B22B6F20}"/>
              </a:ext>
            </a:extLst>
          </p:cNvPr>
          <p:cNvGrpSpPr>
            <a:grpSpLocks noChangeAspect="1"/>
          </p:cNvGrpSpPr>
          <p:nvPr/>
        </p:nvGrpSpPr>
        <p:grpSpPr>
          <a:xfrm>
            <a:off x="5929116" y="3384609"/>
            <a:ext cx="631147" cy="648026"/>
            <a:chOff x="-62150375" y="2664925"/>
            <a:chExt cx="316650" cy="318225"/>
          </a:xfrm>
        </p:grpSpPr>
        <p:sp>
          <p:nvSpPr>
            <p:cNvPr id="21" name="Google Shape;8859;p61">
              <a:extLst>
                <a:ext uri="{FF2B5EF4-FFF2-40B4-BE49-F238E27FC236}">
                  <a16:creationId xmlns:a16="http://schemas.microsoft.com/office/drawing/2014/main" id="{ECE275B8-B3A8-C043-EE2B-EB90462930F7}"/>
                </a:ext>
              </a:extLst>
            </p:cNvPr>
            <p:cNvSpPr>
              <a:spLocks/>
            </p:cNvSpPr>
            <p:nvPr/>
          </p:nvSpPr>
          <p:spPr>
            <a:xfrm>
              <a:off x="-62150375" y="2961850"/>
              <a:ext cx="316650" cy="21300"/>
            </a:xfrm>
            <a:custGeom>
              <a:avLst/>
              <a:gdLst/>
              <a:ahLst/>
              <a:cxnLst/>
              <a:rect l="l" t="t" r="r" b="b"/>
              <a:pathLst>
                <a:path w="12666" h="852" extrusionOk="0">
                  <a:moveTo>
                    <a:pt x="379" y="0"/>
                  </a:moveTo>
                  <a:cubicBezTo>
                    <a:pt x="158" y="0"/>
                    <a:pt x="1" y="189"/>
                    <a:pt x="1" y="410"/>
                  </a:cubicBezTo>
                  <a:cubicBezTo>
                    <a:pt x="1" y="662"/>
                    <a:pt x="190" y="851"/>
                    <a:pt x="379" y="851"/>
                  </a:cubicBezTo>
                  <a:lnTo>
                    <a:pt x="12225" y="851"/>
                  </a:lnTo>
                  <a:cubicBezTo>
                    <a:pt x="12477" y="851"/>
                    <a:pt x="12634" y="662"/>
                    <a:pt x="12634" y="410"/>
                  </a:cubicBezTo>
                  <a:cubicBezTo>
                    <a:pt x="12666" y="158"/>
                    <a:pt x="12477" y="0"/>
                    <a:pt x="122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8860;p61">
              <a:extLst>
                <a:ext uri="{FF2B5EF4-FFF2-40B4-BE49-F238E27FC236}">
                  <a16:creationId xmlns:a16="http://schemas.microsoft.com/office/drawing/2014/main" id="{3903A4F7-DFD9-16FF-31AE-F3C7DF05CD5F}"/>
                </a:ext>
              </a:extLst>
            </p:cNvPr>
            <p:cNvSpPr>
              <a:spLocks/>
            </p:cNvSpPr>
            <p:nvPr/>
          </p:nvSpPr>
          <p:spPr>
            <a:xfrm>
              <a:off x="-62150375" y="2838200"/>
              <a:ext cx="82725" cy="102400"/>
            </a:xfrm>
            <a:custGeom>
              <a:avLst/>
              <a:gdLst/>
              <a:ahLst/>
              <a:cxnLst/>
              <a:rect l="l" t="t" r="r" b="b"/>
              <a:pathLst>
                <a:path w="3309" h="4096" extrusionOk="0">
                  <a:moveTo>
                    <a:pt x="2363" y="756"/>
                  </a:moveTo>
                  <a:cubicBezTo>
                    <a:pt x="2427" y="756"/>
                    <a:pt x="2521" y="851"/>
                    <a:pt x="2521" y="914"/>
                  </a:cubicBezTo>
                  <a:lnTo>
                    <a:pt x="2521" y="3119"/>
                  </a:lnTo>
                  <a:cubicBezTo>
                    <a:pt x="2521" y="3214"/>
                    <a:pt x="2427" y="3245"/>
                    <a:pt x="2363" y="3245"/>
                  </a:cubicBezTo>
                  <a:lnTo>
                    <a:pt x="977" y="3245"/>
                  </a:lnTo>
                  <a:cubicBezTo>
                    <a:pt x="883" y="3245"/>
                    <a:pt x="820" y="3151"/>
                    <a:pt x="820" y="3119"/>
                  </a:cubicBezTo>
                  <a:lnTo>
                    <a:pt x="820" y="914"/>
                  </a:lnTo>
                  <a:cubicBezTo>
                    <a:pt x="820" y="851"/>
                    <a:pt x="883" y="756"/>
                    <a:pt x="977" y="756"/>
                  </a:cubicBezTo>
                  <a:close/>
                  <a:moveTo>
                    <a:pt x="946" y="0"/>
                  </a:moveTo>
                  <a:cubicBezTo>
                    <a:pt x="379" y="0"/>
                    <a:pt x="1" y="441"/>
                    <a:pt x="1" y="945"/>
                  </a:cubicBezTo>
                  <a:lnTo>
                    <a:pt x="1" y="3151"/>
                  </a:lnTo>
                  <a:cubicBezTo>
                    <a:pt x="1" y="3686"/>
                    <a:pt x="410" y="4096"/>
                    <a:pt x="946" y="4096"/>
                  </a:cubicBezTo>
                  <a:lnTo>
                    <a:pt x="2300" y="4096"/>
                  </a:lnTo>
                  <a:cubicBezTo>
                    <a:pt x="2868" y="4096"/>
                    <a:pt x="3309" y="3686"/>
                    <a:pt x="3309" y="3151"/>
                  </a:cubicBezTo>
                  <a:lnTo>
                    <a:pt x="3309" y="945"/>
                  </a:lnTo>
                  <a:cubicBezTo>
                    <a:pt x="3309" y="410"/>
                    <a:pt x="2868" y="0"/>
                    <a:pt x="23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8861;p61">
              <a:extLst>
                <a:ext uri="{FF2B5EF4-FFF2-40B4-BE49-F238E27FC236}">
                  <a16:creationId xmlns:a16="http://schemas.microsoft.com/office/drawing/2014/main" id="{BA6B7CD8-B371-FB9C-572C-C245947FB14C}"/>
                </a:ext>
              </a:extLst>
            </p:cNvPr>
            <p:cNvSpPr>
              <a:spLocks/>
            </p:cNvSpPr>
            <p:nvPr/>
          </p:nvSpPr>
          <p:spPr>
            <a:xfrm>
              <a:off x="-62033800" y="2664925"/>
              <a:ext cx="82725" cy="274900"/>
            </a:xfrm>
            <a:custGeom>
              <a:avLst/>
              <a:gdLst/>
              <a:ahLst/>
              <a:cxnLst/>
              <a:rect l="l" t="t" r="r" b="b"/>
              <a:pathLst>
                <a:path w="3309" h="10996" extrusionOk="0">
                  <a:moveTo>
                    <a:pt x="2332" y="788"/>
                  </a:moveTo>
                  <a:cubicBezTo>
                    <a:pt x="2426" y="851"/>
                    <a:pt x="2489" y="882"/>
                    <a:pt x="2489" y="945"/>
                  </a:cubicBezTo>
                  <a:lnTo>
                    <a:pt x="2489" y="10050"/>
                  </a:lnTo>
                  <a:cubicBezTo>
                    <a:pt x="2489" y="10145"/>
                    <a:pt x="2426" y="10176"/>
                    <a:pt x="2332" y="10176"/>
                  </a:cubicBezTo>
                  <a:lnTo>
                    <a:pt x="946" y="10176"/>
                  </a:lnTo>
                  <a:cubicBezTo>
                    <a:pt x="882" y="10176"/>
                    <a:pt x="851" y="10082"/>
                    <a:pt x="851" y="10050"/>
                  </a:cubicBezTo>
                  <a:lnTo>
                    <a:pt x="851" y="945"/>
                  </a:lnTo>
                  <a:cubicBezTo>
                    <a:pt x="851" y="882"/>
                    <a:pt x="914" y="788"/>
                    <a:pt x="946" y="788"/>
                  </a:cubicBezTo>
                  <a:close/>
                  <a:moveTo>
                    <a:pt x="946" y="0"/>
                  </a:moveTo>
                  <a:cubicBezTo>
                    <a:pt x="410" y="0"/>
                    <a:pt x="0" y="441"/>
                    <a:pt x="0" y="945"/>
                  </a:cubicBezTo>
                  <a:lnTo>
                    <a:pt x="0" y="10050"/>
                  </a:lnTo>
                  <a:cubicBezTo>
                    <a:pt x="0" y="10617"/>
                    <a:pt x="441" y="10995"/>
                    <a:pt x="946" y="10995"/>
                  </a:cubicBezTo>
                  <a:lnTo>
                    <a:pt x="2332" y="10995"/>
                  </a:lnTo>
                  <a:cubicBezTo>
                    <a:pt x="2899" y="10995"/>
                    <a:pt x="3308" y="10554"/>
                    <a:pt x="3308" y="10050"/>
                  </a:cubicBezTo>
                  <a:lnTo>
                    <a:pt x="3308" y="945"/>
                  </a:lnTo>
                  <a:cubicBezTo>
                    <a:pt x="3308" y="410"/>
                    <a:pt x="2899" y="0"/>
                    <a:pt x="233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8862;p61">
              <a:extLst>
                <a:ext uri="{FF2B5EF4-FFF2-40B4-BE49-F238E27FC236}">
                  <a16:creationId xmlns:a16="http://schemas.microsoft.com/office/drawing/2014/main" id="{6E597467-8971-A6AA-74B1-221F924BDEB9}"/>
                </a:ext>
              </a:extLst>
            </p:cNvPr>
            <p:cNvSpPr>
              <a:spLocks/>
            </p:cNvSpPr>
            <p:nvPr/>
          </p:nvSpPr>
          <p:spPr>
            <a:xfrm>
              <a:off x="-61917225" y="2754700"/>
              <a:ext cx="83500" cy="185900"/>
            </a:xfrm>
            <a:custGeom>
              <a:avLst/>
              <a:gdLst/>
              <a:ahLst/>
              <a:cxnLst/>
              <a:rect l="l" t="t" r="r" b="b"/>
              <a:pathLst>
                <a:path w="3340" h="7436" extrusionOk="0">
                  <a:moveTo>
                    <a:pt x="2394" y="788"/>
                  </a:moveTo>
                  <a:cubicBezTo>
                    <a:pt x="2489" y="788"/>
                    <a:pt x="2520" y="883"/>
                    <a:pt x="2520" y="946"/>
                  </a:cubicBezTo>
                  <a:lnTo>
                    <a:pt x="2520" y="6459"/>
                  </a:lnTo>
                  <a:cubicBezTo>
                    <a:pt x="2520" y="6554"/>
                    <a:pt x="2426" y="6585"/>
                    <a:pt x="2394" y="6585"/>
                  </a:cubicBezTo>
                  <a:lnTo>
                    <a:pt x="1008" y="6585"/>
                  </a:lnTo>
                  <a:cubicBezTo>
                    <a:pt x="945" y="6585"/>
                    <a:pt x="851" y="6491"/>
                    <a:pt x="851" y="6459"/>
                  </a:cubicBezTo>
                  <a:lnTo>
                    <a:pt x="851" y="946"/>
                  </a:lnTo>
                  <a:cubicBezTo>
                    <a:pt x="851" y="883"/>
                    <a:pt x="945" y="788"/>
                    <a:pt x="1008" y="788"/>
                  </a:cubicBezTo>
                  <a:close/>
                  <a:moveTo>
                    <a:pt x="977" y="1"/>
                  </a:moveTo>
                  <a:cubicBezTo>
                    <a:pt x="441" y="1"/>
                    <a:pt x="0" y="442"/>
                    <a:pt x="0" y="977"/>
                  </a:cubicBezTo>
                  <a:lnTo>
                    <a:pt x="0" y="6491"/>
                  </a:lnTo>
                  <a:cubicBezTo>
                    <a:pt x="0" y="7058"/>
                    <a:pt x="441" y="7436"/>
                    <a:pt x="977" y="7436"/>
                  </a:cubicBezTo>
                  <a:lnTo>
                    <a:pt x="2363" y="7436"/>
                  </a:lnTo>
                  <a:cubicBezTo>
                    <a:pt x="2899" y="7436"/>
                    <a:pt x="3308" y="7026"/>
                    <a:pt x="3308" y="6491"/>
                  </a:cubicBezTo>
                  <a:lnTo>
                    <a:pt x="3308" y="977"/>
                  </a:lnTo>
                  <a:cubicBezTo>
                    <a:pt x="3340" y="442"/>
                    <a:pt x="2899" y="1"/>
                    <a:pt x="23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" name="Google Shape;8425;p59">
            <a:extLst>
              <a:ext uri="{FF2B5EF4-FFF2-40B4-BE49-F238E27FC236}">
                <a16:creationId xmlns:a16="http://schemas.microsoft.com/office/drawing/2014/main" id="{378453A3-B9DE-945A-CA2A-6F531DC2B5B5}"/>
              </a:ext>
            </a:extLst>
          </p:cNvPr>
          <p:cNvGrpSpPr/>
          <p:nvPr/>
        </p:nvGrpSpPr>
        <p:grpSpPr>
          <a:xfrm>
            <a:off x="2039905" y="3350630"/>
            <a:ext cx="671862" cy="682005"/>
            <a:chOff x="5053900" y="4993700"/>
            <a:chExt cx="483150" cy="483275"/>
          </a:xfrm>
          <a:solidFill>
            <a:schemeClr val="accent6"/>
          </a:solidFill>
        </p:grpSpPr>
        <p:sp>
          <p:nvSpPr>
            <p:cNvPr id="26" name="Google Shape;8426;p59">
              <a:extLst>
                <a:ext uri="{FF2B5EF4-FFF2-40B4-BE49-F238E27FC236}">
                  <a16:creationId xmlns:a16="http://schemas.microsoft.com/office/drawing/2014/main" id="{E910360D-9285-0EBA-BF02-C46CB742F3B6}"/>
                </a:ext>
              </a:extLst>
            </p:cNvPr>
            <p:cNvSpPr/>
            <p:nvPr/>
          </p:nvSpPr>
          <p:spPr>
            <a:xfrm>
              <a:off x="5053900" y="4993700"/>
              <a:ext cx="483150" cy="483275"/>
            </a:xfrm>
            <a:custGeom>
              <a:avLst/>
              <a:gdLst/>
              <a:ahLst/>
              <a:cxnLst/>
              <a:rect l="l" t="t" r="r" b="b"/>
              <a:pathLst>
                <a:path w="19326" h="19331" extrusionOk="0">
                  <a:moveTo>
                    <a:pt x="9470" y="1131"/>
                  </a:moveTo>
                  <a:cubicBezTo>
                    <a:pt x="9519" y="1131"/>
                    <a:pt x="9569" y="1143"/>
                    <a:pt x="9615" y="1165"/>
                  </a:cubicBezTo>
                  <a:lnTo>
                    <a:pt x="17505" y="5208"/>
                  </a:lnTo>
                  <a:lnTo>
                    <a:pt x="14283" y="6820"/>
                  </a:lnTo>
                  <a:lnTo>
                    <a:pt x="6429" y="2720"/>
                  </a:lnTo>
                  <a:lnTo>
                    <a:pt x="9325" y="1168"/>
                  </a:lnTo>
                  <a:cubicBezTo>
                    <a:pt x="9369" y="1143"/>
                    <a:pt x="9419" y="1131"/>
                    <a:pt x="9470" y="1131"/>
                  </a:cubicBezTo>
                  <a:close/>
                  <a:moveTo>
                    <a:pt x="5222" y="3366"/>
                  </a:moveTo>
                  <a:lnTo>
                    <a:pt x="13033" y="7445"/>
                  </a:lnTo>
                  <a:lnTo>
                    <a:pt x="9467" y="9230"/>
                  </a:lnTo>
                  <a:lnTo>
                    <a:pt x="1779" y="5208"/>
                  </a:lnTo>
                  <a:lnTo>
                    <a:pt x="5222" y="3366"/>
                  </a:lnTo>
                  <a:close/>
                  <a:moveTo>
                    <a:pt x="1133" y="6150"/>
                  </a:moveTo>
                  <a:lnTo>
                    <a:pt x="8896" y="10208"/>
                  </a:lnTo>
                  <a:lnTo>
                    <a:pt x="8896" y="17935"/>
                  </a:lnTo>
                  <a:lnTo>
                    <a:pt x="1299" y="13916"/>
                  </a:lnTo>
                  <a:cubicBezTo>
                    <a:pt x="1197" y="13862"/>
                    <a:pt x="1133" y="13753"/>
                    <a:pt x="1133" y="13638"/>
                  </a:cubicBezTo>
                  <a:lnTo>
                    <a:pt x="1133" y="6150"/>
                  </a:lnTo>
                  <a:close/>
                  <a:moveTo>
                    <a:pt x="18193" y="6132"/>
                  </a:moveTo>
                  <a:lnTo>
                    <a:pt x="18193" y="13629"/>
                  </a:lnTo>
                  <a:cubicBezTo>
                    <a:pt x="18193" y="13744"/>
                    <a:pt x="18127" y="13853"/>
                    <a:pt x="18021" y="13907"/>
                  </a:cubicBezTo>
                  <a:lnTo>
                    <a:pt x="10029" y="17953"/>
                  </a:lnTo>
                  <a:lnTo>
                    <a:pt x="10029" y="10217"/>
                  </a:lnTo>
                  <a:lnTo>
                    <a:pt x="13730" y="8363"/>
                  </a:lnTo>
                  <a:lnTo>
                    <a:pt x="13730" y="10281"/>
                  </a:lnTo>
                  <a:cubicBezTo>
                    <a:pt x="13730" y="10592"/>
                    <a:pt x="13984" y="10845"/>
                    <a:pt x="14298" y="10845"/>
                  </a:cubicBezTo>
                  <a:cubicBezTo>
                    <a:pt x="14609" y="10845"/>
                    <a:pt x="14863" y="10592"/>
                    <a:pt x="14863" y="10281"/>
                  </a:cubicBezTo>
                  <a:lnTo>
                    <a:pt x="14863" y="7796"/>
                  </a:lnTo>
                  <a:lnTo>
                    <a:pt x="18193" y="6132"/>
                  </a:lnTo>
                  <a:close/>
                  <a:moveTo>
                    <a:pt x="9472" y="0"/>
                  </a:moveTo>
                  <a:cubicBezTo>
                    <a:pt x="9237" y="0"/>
                    <a:pt x="9002" y="58"/>
                    <a:pt x="8788" y="172"/>
                  </a:cubicBezTo>
                  <a:lnTo>
                    <a:pt x="765" y="4468"/>
                  </a:lnTo>
                  <a:cubicBezTo>
                    <a:pt x="294" y="4719"/>
                    <a:pt x="1" y="5208"/>
                    <a:pt x="1" y="5739"/>
                  </a:cubicBezTo>
                  <a:lnTo>
                    <a:pt x="1" y="13638"/>
                  </a:lnTo>
                  <a:cubicBezTo>
                    <a:pt x="1" y="14173"/>
                    <a:pt x="297" y="14665"/>
                    <a:pt x="771" y="14913"/>
                  </a:cubicBezTo>
                  <a:lnTo>
                    <a:pt x="8797" y="19164"/>
                  </a:lnTo>
                  <a:cubicBezTo>
                    <a:pt x="9008" y="19275"/>
                    <a:pt x="9240" y="19331"/>
                    <a:pt x="9473" y="19331"/>
                  </a:cubicBezTo>
                  <a:cubicBezTo>
                    <a:pt x="9696" y="19331"/>
                    <a:pt x="9920" y="19279"/>
                    <a:pt x="10125" y="19176"/>
                  </a:cubicBezTo>
                  <a:lnTo>
                    <a:pt x="18534" y="14916"/>
                  </a:lnTo>
                  <a:cubicBezTo>
                    <a:pt x="19020" y="14671"/>
                    <a:pt x="19325" y="14173"/>
                    <a:pt x="19325" y="13629"/>
                  </a:cubicBezTo>
                  <a:lnTo>
                    <a:pt x="19325" y="5752"/>
                  </a:lnTo>
                  <a:cubicBezTo>
                    <a:pt x="19325" y="5208"/>
                    <a:pt x="19023" y="4713"/>
                    <a:pt x="18537" y="4465"/>
                  </a:cubicBezTo>
                  <a:lnTo>
                    <a:pt x="10128" y="160"/>
                  </a:lnTo>
                  <a:cubicBezTo>
                    <a:pt x="9923" y="53"/>
                    <a:pt x="9698" y="0"/>
                    <a:pt x="947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5D74"/>
                </a:solidFill>
              </a:endParaRPr>
            </a:p>
          </p:txBody>
        </p:sp>
        <p:sp>
          <p:nvSpPr>
            <p:cNvPr id="27" name="Google Shape;8427;p59">
              <a:extLst>
                <a:ext uri="{FF2B5EF4-FFF2-40B4-BE49-F238E27FC236}">
                  <a16:creationId xmlns:a16="http://schemas.microsoft.com/office/drawing/2014/main" id="{B6832304-3C39-8F6E-5C0D-85EBD0B7CC15}"/>
                </a:ext>
              </a:extLst>
            </p:cNvPr>
            <p:cNvSpPr/>
            <p:nvPr/>
          </p:nvSpPr>
          <p:spPr>
            <a:xfrm>
              <a:off x="5123725" y="5264025"/>
              <a:ext cx="105200" cy="61775"/>
            </a:xfrm>
            <a:custGeom>
              <a:avLst/>
              <a:gdLst/>
              <a:ahLst/>
              <a:cxnLst/>
              <a:rect l="l" t="t" r="r" b="b"/>
              <a:pathLst>
                <a:path w="4208" h="2471" extrusionOk="0">
                  <a:moveTo>
                    <a:pt x="3561" y="1"/>
                  </a:moveTo>
                  <a:cubicBezTo>
                    <a:pt x="3462" y="1"/>
                    <a:pt x="3362" y="26"/>
                    <a:pt x="3271" y="81"/>
                  </a:cubicBezTo>
                  <a:lnTo>
                    <a:pt x="1523" y="1122"/>
                  </a:lnTo>
                  <a:lnTo>
                    <a:pt x="1139" y="449"/>
                  </a:lnTo>
                  <a:cubicBezTo>
                    <a:pt x="1035" y="266"/>
                    <a:pt x="844" y="162"/>
                    <a:pt x="647" y="162"/>
                  </a:cubicBezTo>
                  <a:cubicBezTo>
                    <a:pt x="551" y="162"/>
                    <a:pt x="455" y="187"/>
                    <a:pt x="366" y="238"/>
                  </a:cubicBezTo>
                  <a:cubicBezTo>
                    <a:pt x="95" y="392"/>
                    <a:pt x="1" y="736"/>
                    <a:pt x="155" y="1008"/>
                  </a:cubicBezTo>
                  <a:lnTo>
                    <a:pt x="825" y="2185"/>
                  </a:lnTo>
                  <a:lnTo>
                    <a:pt x="831" y="2191"/>
                  </a:lnTo>
                  <a:cubicBezTo>
                    <a:pt x="831" y="2194"/>
                    <a:pt x="831" y="2194"/>
                    <a:pt x="831" y="2194"/>
                  </a:cubicBezTo>
                  <a:cubicBezTo>
                    <a:pt x="834" y="2200"/>
                    <a:pt x="837" y="2203"/>
                    <a:pt x="840" y="2206"/>
                  </a:cubicBezTo>
                  <a:lnTo>
                    <a:pt x="849" y="2224"/>
                  </a:lnTo>
                  <a:lnTo>
                    <a:pt x="861" y="2240"/>
                  </a:lnTo>
                  <a:lnTo>
                    <a:pt x="874" y="2255"/>
                  </a:lnTo>
                  <a:lnTo>
                    <a:pt x="883" y="2270"/>
                  </a:lnTo>
                  <a:lnTo>
                    <a:pt x="898" y="2282"/>
                  </a:lnTo>
                  <a:lnTo>
                    <a:pt x="910" y="2297"/>
                  </a:lnTo>
                  <a:lnTo>
                    <a:pt x="922" y="2312"/>
                  </a:lnTo>
                  <a:lnTo>
                    <a:pt x="937" y="2324"/>
                  </a:lnTo>
                  <a:lnTo>
                    <a:pt x="949" y="2336"/>
                  </a:lnTo>
                  <a:lnTo>
                    <a:pt x="964" y="2348"/>
                  </a:lnTo>
                  <a:cubicBezTo>
                    <a:pt x="970" y="2351"/>
                    <a:pt x="973" y="2354"/>
                    <a:pt x="979" y="2357"/>
                  </a:cubicBezTo>
                  <a:lnTo>
                    <a:pt x="994" y="2369"/>
                  </a:lnTo>
                  <a:lnTo>
                    <a:pt x="1009" y="2378"/>
                  </a:lnTo>
                  <a:lnTo>
                    <a:pt x="1028" y="2391"/>
                  </a:lnTo>
                  <a:lnTo>
                    <a:pt x="1040" y="2400"/>
                  </a:lnTo>
                  <a:lnTo>
                    <a:pt x="1058" y="2409"/>
                  </a:lnTo>
                  <a:lnTo>
                    <a:pt x="1073" y="2415"/>
                  </a:lnTo>
                  <a:cubicBezTo>
                    <a:pt x="1079" y="2418"/>
                    <a:pt x="1085" y="2421"/>
                    <a:pt x="1091" y="2424"/>
                  </a:cubicBezTo>
                  <a:lnTo>
                    <a:pt x="1106" y="2430"/>
                  </a:lnTo>
                  <a:lnTo>
                    <a:pt x="1124" y="2436"/>
                  </a:lnTo>
                  <a:lnTo>
                    <a:pt x="1139" y="2442"/>
                  </a:lnTo>
                  <a:lnTo>
                    <a:pt x="1160" y="2448"/>
                  </a:lnTo>
                  <a:lnTo>
                    <a:pt x="1176" y="2454"/>
                  </a:lnTo>
                  <a:lnTo>
                    <a:pt x="1197" y="2457"/>
                  </a:lnTo>
                  <a:lnTo>
                    <a:pt x="1212" y="2460"/>
                  </a:lnTo>
                  <a:lnTo>
                    <a:pt x="1233" y="2463"/>
                  </a:lnTo>
                  <a:lnTo>
                    <a:pt x="1245" y="2466"/>
                  </a:lnTo>
                  <a:cubicBezTo>
                    <a:pt x="1254" y="2466"/>
                    <a:pt x="1263" y="2466"/>
                    <a:pt x="1269" y="2469"/>
                  </a:cubicBezTo>
                  <a:cubicBezTo>
                    <a:pt x="1272" y="2470"/>
                    <a:pt x="1274" y="2470"/>
                    <a:pt x="1276" y="2470"/>
                  </a:cubicBezTo>
                  <a:cubicBezTo>
                    <a:pt x="1279" y="2470"/>
                    <a:pt x="1279" y="2469"/>
                    <a:pt x="1281" y="2469"/>
                  </a:cubicBezTo>
                  <a:lnTo>
                    <a:pt x="1369" y="2469"/>
                  </a:lnTo>
                  <a:lnTo>
                    <a:pt x="1393" y="2466"/>
                  </a:lnTo>
                  <a:lnTo>
                    <a:pt x="1408" y="2463"/>
                  </a:lnTo>
                  <a:cubicBezTo>
                    <a:pt x="1414" y="2463"/>
                    <a:pt x="1420" y="2463"/>
                    <a:pt x="1426" y="2460"/>
                  </a:cubicBezTo>
                  <a:lnTo>
                    <a:pt x="1444" y="2457"/>
                  </a:lnTo>
                  <a:lnTo>
                    <a:pt x="1462" y="2451"/>
                  </a:lnTo>
                  <a:lnTo>
                    <a:pt x="1480" y="2448"/>
                  </a:lnTo>
                  <a:lnTo>
                    <a:pt x="1499" y="2442"/>
                  </a:lnTo>
                  <a:lnTo>
                    <a:pt x="1517" y="2436"/>
                  </a:lnTo>
                  <a:cubicBezTo>
                    <a:pt x="1523" y="2433"/>
                    <a:pt x="1529" y="2430"/>
                    <a:pt x="1535" y="2427"/>
                  </a:cubicBezTo>
                  <a:lnTo>
                    <a:pt x="1553" y="2421"/>
                  </a:lnTo>
                  <a:lnTo>
                    <a:pt x="1568" y="2412"/>
                  </a:lnTo>
                  <a:lnTo>
                    <a:pt x="1586" y="2403"/>
                  </a:lnTo>
                  <a:cubicBezTo>
                    <a:pt x="1589" y="2403"/>
                    <a:pt x="1595" y="2400"/>
                    <a:pt x="1598" y="2397"/>
                  </a:cubicBezTo>
                  <a:cubicBezTo>
                    <a:pt x="1600" y="2395"/>
                    <a:pt x="1600" y="2395"/>
                    <a:pt x="1601" y="2395"/>
                  </a:cubicBezTo>
                  <a:cubicBezTo>
                    <a:pt x="1601" y="2395"/>
                    <a:pt x="1601" y="2395"/>
                    <a:pt x="1601" y="2394"/>
                  </a:cubicBezTo>
                  <a:lnTo>
                    <a:pt x="1607" y="2391"/>
                  </a:lnTo>
                  <a:lnTo>
                    <a:pt x="3851" y="1053"/>
                  </a:lnTo>
                  <a:cubicBezTo>
                    <a:pt x="4119" y="893"/>
                    <a:pt x="4207" y="546"/>
                    <a:pt x="4047" y="277"/>
                  </a:cubicBezTo>
                  <a:cubicBezTo>
                    <a:pt x="3941" y="99"/>
                    <a:pt x="3753" y="1"/>
                    <a:pt x="356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8" name="Google Shape;8882;p61">
            <a:extLst>
              <a:ext uri="{FF2B5EF4-FFF2-40B4-BE49-F238E27FC236}">
                <a16:creationId xmlns:a16="http://schemas.microsoft.com/office/drawing/2014/main" id="{4AD85D65-345C-1F4F-029A-0F5FD9AC37D9}"/>
              </a:ext>
            </a:extLst>
          </p:cNvPr>
          <p:cNvGrpSpPr/>
          <p:nvPr/>
        </p:nvGrpSpPr>
        <p:grpSpPr>
          <a:xfrm>
            <a:off x="5894410" y="1440751"/>
            <a:ext cx="780616" cy="662926"/>
            <a:chOff x="-63665750" y="1914325"/>
            <a:chExt cx="328450" cy="316450"/>
          </a:xfrm>
        </p:grpSpPr>
        <p:sp>
          <p:nvSpPr>
            <p:cNvPr id="29" name="Google Shape;8883;p61">
              <a:extLst>
                <a:ext uri="{FF2B5EF4-FFF2-40B4-BE49-F238E27FC236}">
                  <a16:creationId xmlns:a16="http://schemas.microsoft.com/office/drawing/2014/main" id="{3887BD05-B8E0-84F1-A0D0-0216EFC11CB1}"/>
                </a:ext>
              </a:extLst>
            </p:cNvPr>
            <p:cNvSpPr/>
            <p:nvPr/>
          </p:nvSpPr>
          <p:spPr>
            <a:xfrm>
              <a:off x="-63665750" y="1914325"/>
              <a:ext cx="328450" cy="316450"/>
            </a:xfrm>
            <a:custGeom>
              <a:avLst/>
              <a:gdLst/>
              <a:ahLst/>
              <a:cxnLst/>
              <a:rect l="l" t="t" r="r" b="b"/>
              <a:pathLst>
                <a:path w="13138" h="12658" extrusionOk="0">
                  <a:moveTo>
                    <a:pt x="8144" y="835"/>
                  </a:moveTo>
                  <a:cubicBezTo>
                    <a:pt x="9097" y="835"/>
                    <a:pt x="10050" y="1197"/>
                    <a:pt x="10775" y="1922"/>
                  </a:cubicBezTo>
                  <a:cubicBezTo>
                    <a:pt x="12256" y="3371"/>
                    <a:pt x="12256" y="5734"/>
                    <a:pt x="10775" y="7183"/>
                  </a:cubicBezTo>
                  <a:cubicBezTo>
                    <a:pt x="10050" y="7908"/>
                    <a:pt x="9097" y="8270"/>
                    <a:pt x="8144" y="8270"/>
                  </a:cubicBezTo>
                  <a:cubicBezTo>
                    <a:pt x="7191" y="8270"/>
                    <a:pt x="6238" y="7908"/>
                    <a:pt x="5513" y="7183"/>
                  </a:cubicBezTo>
                  <a:cubicBezTo>
                    <a:pt x="4064" y="5734"/>
                    <a:pt x="4064" y="3371"/>
                    <a:pt x="5513" y="1922"/>
                  </a:cubicBezTo>
                  <a:cubicBezTo>
                    <a:pt x="6238" y="1197"/>
                    <a:pt x="7191" y="835"/>
                    <a:pt x="8144" y="835"/>
                  </a:cubicBezTo>
                  <a:close/>
                  <a:moveTo>
                    <a:pt x="3466" y="8632"/>
                  </a:moveTo>
                  <a:lnTo>
                    <a:pt x="4064" y="9231"/>
                  </a:lnTo>
                  <a:lnTo>
                    <a:pt x="1607" y="11688"/>
                  </a:lnTo>
                  <a:lnTo>
                    <a:pt x="1008" y="11090"/>
                  </a:lnTo>
                  <a:lnTo>
                    <a:pt x="3466" y="8632"/>
                  </a:lnTo>
                  <a:close/>
                  <a:moveTo>
                    <a:pt x="8172" y="0"/>
                  </a:moveTo>
                  <a:cubicBezTo>
                    <a:pt x="7010" y="0"/>
                    <a:pt x="5844" y="441"/>
                    <a:pt x="4946" y="1323"/>
                  </a:cubicBezTo>
                  <a:cubicBezTo>
                    <a:pt x="3277" y="3024"/>
                    <a:pt x="3182" y="5671"/>
                    <a:pt x="4694" y="7467"/>
                  </a:cubicBezTo>
                  <a:lnTo>
                    <a:pt x="4096" y="8065"/>
                  </a:lnTo>
                  <a:lnTo>
                    <a:pt x="3214" y="7183"/>
                  </a:lnTo>
                  <a:cubicBezTo>
                    <a:pt x="3151" y="7104"/>
                    <a:pt x="3048" y="7065"/>
                    <a:pt x="2942" y="7065"/>
                  </a:cubicBezTo>
                  <a:cubicBezTo>
                    <a:pt x="2836" y="7065"/>
                    <a:pt x="2725" y="7104"/>
                    <a:pt x="2646" y="7183"/>
                  </a:cubicBezTo>
                  <a:cubicBezTo>
                    <a:pt x="2489" y="7341"/>
                    <a:pt x="2489" y="7624"/>
                    <a:pt x="2646" y="7782"/>
                  </a:cubicBezTo>
                  <a:lnTo>
                    <a:pt x="2899" y="8065"/>
                  </a:lnTo>
                  <a:lnTo>
                    <a:pt x="158" y="10806"/>
                  </a:lnTo>
                  <a:cubicBezTo>
                    <a:pt x="0" y="10964"/>
                    <a:pt x="0" y="11247"/>
                    <a:pt x="158" y="11405"/>
                  </a:cubicBezTo>
                  <a:lnTo>
                    <a:pt x="1292" y="12539"/>
                  </a:lnTo>
                  <a:cubicBezTo>
                    <a:pt x="1371" y="12618"/>
                    <a:pt x="1481" y="12657"/>
                    <a:pt x="1591" y="12657"/>
                  </a:cubicBezTo>
                  <a:cubicBezTo>
                    <a:pt x="1701" y="12657"/>
                    <a:pt x="1812" y="12618"/>
                    <a:pt x="1890" y="12539"/>
                  </a:cubicBezTo>
                  <a:lnTo>
                    <a:pt x="4631" y="9798"/>
                  </a:lnTo>
                  <a:lnTo>
                    <a:pt x="4915" y="10050"/>
                  </a:lnTo>
                  <a:cubicBezTo>
                    <a:pt x="4994" y="10129"/>
                    <a:pt x="5104" y="10168"/>
                    <a:pt x="5214" y="10168"/>
                  </a:cubicBezTo>
                  <a:cubicBezTo>
                    <a:pt x="5324" y="10168"/>
                    <a:pt x="5435" y="10129"/>
                    <a:pt x="5513" y="10050"/>
                  </a:cubicBezTo>
                  <a:cubicBezTo>
                    <a:pt x="5671" y="9893"/>
                    <a:pt x="5671" y="9640"/>
                    <a:pt x="5513" y="9483"/>
                  </a:cubicBezTo>
                  <a:lnTo>
                    <a:pt x="4631" y="8601"/>
                  </a:lnTo>
                  <a:lnTo>
                    <a:pt x="5230" y="8034"/>
                  </a:lnTo>
                  <a:cubicBezTo>
                    <a:pt x="6059" y="8730"/>
                    <a:pt x="7090" y="9078"/>
                    <a:pt x="8127" y="9078"/>
                  </a:cubicBezTo>
                  <a:cubicBezTo>
                    <a:pt x="9296" y="9078"/>
                    <a:pt x="10472" y="8635"/>
                    <a:pt x="11373" y="7750"/>
                  </a:cubicBezTo>
                  <a:cubicBezTo>
                    <a:pt x="13138" y="5986"/>
                    <a:pt x="13138" y="3087"/>
                    <a:pt x="11373" y="1323"/>
                  </a:cubicBezTo>
                  <a:cubicBezTo>
                    <a:pt x="10491" y="441"/>
                    <a:pt x="9333" y="0"/>
                    <a:pt x="81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8884;p61">
              <a:extLst>
                <a:ext uri="{FF2B5EF4-FFF2-40B4-BE49-F238E27FC236}">
                  <a16:creationId xmlns:a16="http://schemas.microsoft.com/office/drawing/2014/main" id="{FD24C773-BED7-034B-5DD7-A725D547776C}"/>
                </a:ext>
              </a:extLst>
            </p:cNvPr>
            <p:cNvSpPr/>
            <p:nvPr/>
          </p:nvSpPr>
          <p:spPr>
            <a:xfrm>
              <a:off x="-63524775" y="1955275"/>
              <a:ext cx="123675" cy="134700"/>
            </a:xfrm>
            <a:custGeom>
              <a:avLst/>
              <a:gdLst/>
              <a:ahLst/>
              <a:cxnLst/>
              <a:rect l="l" t="t" r="r" b="b"/>
              <a:pathLst>
                <a:path w="4947" h="5388" extrusionOk="0">
                  <a:moveTo>
                    <a:pt x="2458" y="882"/>
                  </a:moveTo>
                  <a:cubicBezTo>
                    <a:pt x="2930" y="882"/>
                    <a:pt x="3308" y="1229"/>
                    <a:pt x="3308" y="1702"/>
                  </a:cubicBezTo>
                  <a:cubicBezTo>
                    <a:pt x="3308" y="2174"/>
                    <a:pt x="2962" y="2521"/>
                    <a:pt x="2458" y="2521"/>
                  </a:cubicBezTo>
                  <a:cubicBezTo>
                    <a:pt x="1985" y="2521"/>
                    <a:pt x="1639" y="2174"/>
                    <a:pt x="1639" y="1702"/>
                  </a:cubicBezTo>
                  <a:cubicBezTo>
                    <a:pt x="1639" y="1229"/>
                    <a:pt x="2048" y="882"/>
                    <a:pt x="2458" y="882"/>
                  </a:cubicBezTo>
                  <a:close/>
                  <a:moveTo>
                    <a:pt x="2458" y="3340"/>
                  </a:moveTo>
                  <a:cubicBezTo>
                    <a:pt x="3245" y="3340"/>
                    <a:pt x="3876" y="3875"/>
                    <a:pt x="4096" y="4600"/>
                  </a:cubicBezTo>
                  <a:lnTo>
                    <a:pt x="883" y="4600"/>
                  </a:lnTo>
                  <a:cubicBezTo>
                    <a:pt x="1040" y="3875"/>
                    <a:pt x="1733" y="3340"/>
                    <a:pt x="2458" y="3340"/>
                  </a:cubicBezTo>
                  <a:close/>
                  <a:moveTo>
                    <a:pt x="2458" y="0"/>
                  </a:moveTo>
                  <a:cubicBezTo>
                    <a:pt x="1576" y="0"/>
                    <a:pt x="820" y="756"/>
                    <a:pt x="820" y="1670"/>
                  </a:cubicBezTo>
                  <a:cubicBezTo>
                    <a:pt x="820" y="2080"/>
                    <a:pt x="977" y="2489"/>
                    <a:pt x="1292" y="2804"/>
                  </a:cubicBezTo>
                  <a:cubicBezTo>
                    <a:pt x="536" y="3245"/>
                    <a:pt x="0" y="4033"/>
                    <a:pt x="0" y="4978"/>
                  </a:cubicBezTo>
                  <a:cubicBezTo>
                    <a:pt x="0" y="5230"/>
                    <a:pt x="189" y="5388"/>
                    <a:pt x="410" y="5388"/>
                  </a:cubicBezTo>
                  <a:lnTo>
                    <a:pt x="4569" y="5388"/>
                  </a:lnTo>
                  <a:cubicBezTo>
                    <a:pt x="4789" y="5388"/>
                    <a:pt x="4947" y="5199"/>
                    <a:pt x="4947" y="4978"/>
                  </a:cubicBezTo>
                  <a:cubicBezTo>
                    <a:pt x="4947" y="4033"/>
                    <a:pt x="4443" y="3245"/>
                    <a:pt x="3655" y="2804"/>
                  </a:cubicBezTo>
                  <a:cubicBezTo>
                    <a:pt x="3939" y="2489"/>
                    <a:pt x="4128" y="2080"/>
                    <a:pt x="4128" y="1670"/>
                  </a:cubicBezTo>
                  <a:cubicBezTo>
                    <a:pt x="4128" y="756"/>
                    <a:pt x="3371" y="0"/>
                    <a:pt x="24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2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3" grpId="0" animBg="1"/>
      <p:bldP spid="32" grpId="0" animBg="1"/>
      <p:bldP spid="244" grpId="0" build="p"/>
      <p:bldP spid="245" grpId="0" build="p"/>
      <p:bldP spid="248" grpId="0" build="p"/>
      <p:bldP spid="249" grpId="0" build="p"/>
      <p:bldP spid="250" grpId="0" animBg="1"/>
      <p:bldP spid="253" grpId="0" animBg="1"/>
    </p:bldLst>
  </p:timing>
</p:sld>
</file>

<file path=ppt/theme/theme1.xml><?xml version="1.0" encoding="utf-8"?>
<a:theme xmlns:a="http://schemas.openxmlformats.org/drawingml/2006/main" name="Logistic Transport Company Profile by Slidesgo">
  <a:themeElements>
    <a:clrScheme name="Simple Light">
      <a:dk1>
        <a:srgbClr val="CC0000"/>
      </a:dk1>
      <a:lt1>
        <a:srgbClr val="161616"/>
      </a:lt1>
      <a:dk2>
        <a:srgbClr val="F3F3F3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0E550197E15A354DB1886C7DBE62E5A3" ma:contentTypeVersion="5" ma:contentTypeDescription="Crear nuevo documento." ma:contentTypeScope="" ma:versionID="44be81343eb50bcbeee25b15202db09f">
  <xsd:schema xmlns:xsd="http://www.w3.org/2001/XMLSchema" xmlns:xs="http://www.w3.org/2001/XMLSchema" xmlns:p="http://schemas.microsoft.com/office/2006/metadata/properties" xmlns:ns3="de280148-da7b-4831-b890-5a51c3cfd433" targetNamespace="http://schemas.microsoft.com/office/2006/metadata/properties" ma:root="true" ma:fieldsID="42269d83c5f294df28d83f7ef7ee190a" ns3:_="">
    <xsd:import namespace="de280148-da7b-4831-b890-5a51c3cfd433"/>
    <xsd:element name="properties">
      <xsd:complexType>
        <xsd:sequence>
          <xsd:element name="documentManagement">
            <xsd:complexType>
              <xsd:all>
                <xsd:element ref="ns3:MediaServiceDateTaken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e280148-da7b-4831-b890-5a51c3cfd433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66DDF2D-11D1-48FD-BFB0-3D59682A521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F9D065A-02FE-4451-863C-A0321463C435}">
  <ds:schemaRefs>
    <ds:schemaRef ds:uri="http://schemas.openxmlformats.org/package/2006/metadata/core-properties"/>
    <ds:schemaRef ds:uri="http://www.w3.org/XML/1998/namespace"/>
    <ds:schemaRef ds:uri="http://purl.org/dc/dcmitype/"/>
    <ds:schemaRef ds:uri="http://purl.org/dc/terms/"/>
    <ds:schemaRef ds:uri="http://schemas.microsoft.com/office/2006/documentManagement/types"/>
    <ds:schemaRef ds:uri="http://schemas.microsoft.com/office/infopath/2007/PartnerControls"/>
    <ds:schemaRef ds:uri="de280148-da7b-4831-b890-5a51c3cfd433"/>
    <ds:schemaRef ds:uri="http://schemas.microsoft.com/office/2006/metadata/properties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8D226354-B3B3-472B-B4E4-111CE0D8444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e280148-da7b-4831-b890-5a51c3cfd43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1032</TotalTime>
  <Words>224</Words>
  <Application>Microsoft Office PowerPoint</Application>
  <PresentationFormat>Presentación en pantalla (16:9)</PresentationFormat>
  <Paragraphs>148</Paragraphs>
  <Slides>22</Slides>
  <Notes>22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22</vt:i4>
      </vt:variant>
    </vt:vector>
  </HeadingPairs>
  <TitlesOfParts>
    <vt:vector size="28" baseType="lpstr">
      <vt:lpstr>Kanit</vt:lpstr>
      <vt:lpstr>Open Sans</vt:lpstr>
      <vt:lpstr>Arial</vt:lpstr>
      <vt:lpstr>Work Sans</vt:lpstr>
      <vt:lpstr>Kanit SemiBold</vt:lpstr>
      <vt:lpstr>Logistic Transport Company Profile by Slidesgo</vt:lpstr>
      <vt:lpstr>GASTROSTOCK</vt:lpstr>
      <vt:lpstr>GASTROSTOCK</vt:lpstr>
      <vt:lpstr>Presentación de PowerPoint</vt:lpstr>
      <vt:lpstr>46.107,50 €/M</vt:lpstr>
      <vt:lpstr>FREEMIUM</vt:lpstr>
      <vt:lpstr>46.107,50 €/M</vt:lpstr>
      <vt:lpstr>COMPETIDORES</vt:lpstr>
      <vt:lpstr>DAFO</vt:lpstr>
      <vt:lpstr>MVP</vt:lpstr>
      <vt:lpstr>SPRINT</vt:lpstr>
      <vt:lpstr>SPRINT</vt:lpstr>
      <vt:lpstr>SPRINT</vt:lpstr>
      <vt:lpstr>SPRINT</vt:lpstr>
      <vt:lpstr>SPRINT</vt:lpstr>
      <vt:lpstr>SPRINT</vt:lpstr>
      <vt:lpstr>SPRINT</vt:lpstr>
      <vt:lpstr>SPRINT</vt:lpstr>
      <vt:lpstr>EQUIPO</vt:lpstr>
      <vt:lpstr>93.128 €</vt:lpstr>
      <vt:lpstr>COSTES</vt:lpstr>
      <vt:lpstr>Presentación de PowerPoint</vt:lpstr>
      <vt:lpstr>GRACIAS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Alonso Portillo Sánchez</dc:creator>
  <cp:lastModifiedBy>ALONSO PORTILLO SANCHEZ</cp:lastModifiedBy>
  <cp:revision>14</cp:revision>
  <dcterms:modified xsi:type="dcterms:W3CDTF">2025-02-20T22:08:23Z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0x0101000E550197E15A354DB1886C7DBE62E5A3</vt:lpwstr>
  </property>
</Properties>
</file>